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56" r:id="rId2"/>
    <p:sldId id="276" r:id="rId3"/>
    <p:sldId id="275" r:id="rId4"/>
    <p:sldId id="258" r:id="rId5"/>
    <p:sldId id="288" r:id="rId6"/>
    <p:sldId id="259" r:id="rId7"/>
    <p:sldId id="260" r:id="rId8"/>
    <p:sldId id="261" r:id="rId9"/>
    <p:sldId id="284" r:id="rId10"/>
    <p:sldId id="274" r:id="rId11"/>
    <p:sldId id="266" r:id="rId12"/>
    <p:sldId id="277" r:id="rId13"/>
    <p:sldId id="280" r:id="rId14"/>
    <p:sldId id="278" r:id="rId15"/>
    <p:sldId id="281" r:id="rId16"/>
    <p:sldId id="285" r:id="rId17"/>
    <p:sldId id="28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80795" autoAdjust="0"/>
  </p:normalViewPr>
  <p:slideViewPr>
    <p:cSldViewPr snapToGrid="0">
      <p:cViewPr varScale="1">
        <p:scale>
          <a:sx n="121" d="100"/>
          <a:sy n="121" d="100"/>
        </p:scale>
        <p:origin x="4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0B9ABF-73A1-44B9-B651-D85B5385A710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1ADEC-FEE9-4E2A-8193-019D88A806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996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1ADEC-FEE9-4E2A-8193-019D88A8061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554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1ADEC-FEE9-4E2A-8193-019D88A8061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963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1ADEC-FEE9-4E2A-8193-019D88A80617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351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4AC67BA7-99F6-E4AC-351F-7D8194208F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9709" y="785365"/>
            <a:ext cx="10640291" cy="2541431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6600" dirty="0">
                <a:latin typeface="Times New Roman" panose="02020603050405020304" pitchFamily="18" charset="0"/>
              </a:rPr>
            </a:br>
            <a:r>
              <a:rPr lang="ru-RU" sz="66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Виртуальная выставка новых поступлений</a:t>
            </a:r>
            <a:endParaRPr lang="ru-RU" b="1" dirty="0"/>
          </a:p>
        </p:txBody>
      </p:sp>
      <p:sp>
        <p:nvSpPr>
          <p:cNvPr id="8" name="Подзаголовок 7">
            <a:extLst>
              <a:ext uri="{FF2B5EF4-FFF2-40B4-BE49-F238E27FC236}">
                <a16:creationId xmlns:a16="http://schemas.microsoft.com/office/drawing/2014/main" id="{639F3C31-B390-0756-76D7-123EB6BB72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>
                <a:solidFill>
                  <a:srgbClr val="002060"/>
                </a:solidFill>
                <a:latin typeface="Times New Roman" panose="02020603050405020304" pitchFamily="18" charset="0"/>
              </a:rPr>
              <a:t>21.09.2026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394476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80E5B-4C75-702D-6B31-EA1D7CD54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BAC3A78-BA26-3073-47F7-47E6CC6BB93A}"/>
              </a:ext>
            </a:extLst>
          </p:cNvPr>
          <p:cNvSpPr txBox="1"/>
          <p:nvPr/>
        </p:nvSpPr>
        <p:spPr>
          <a:xfrm>
            <a:off x="3736428" y="94863"/>
            <a:ext cx="811129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78.3я431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Библиотеки, музеи и архивы на пути к единому информационному пространству : 18 Всероссийская научно-практическая конференция «Информационное обслуживание в век электронных коммуникаций», 2-3 ноября 2023 г., Санкт-Петербург : сборник / Центральная городская публичная библиотека им. В. В. Маяковского ; ред.-сост. М. Е.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Кисарова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Санкт-Петербург : Центр. гор. публичная б-ка им. В.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В.Маяковского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2023. — 174, [2] с. : ил.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конце ст. — ISBN 978-5-907074-56-9.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всего 1 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докладах участников конференции представлены темы, касающиеся интеграции и взаимодействия организаций культуры, машинного обучения, искусственного интеллекта в библиотеках, открытого доступа к информационным ресурсам, совместимости метаданных информационных объектов.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B24E51-EB7D-DA69-9BA8-EF64604F4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38" y="228600"/>
            <a:ext cx="3403333" cy="534451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030E619-8879-5FCB-F112-25FB29C22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2838" y="4382484"/>
            <a:ext cx="1190626" cy="119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114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492C7-E1F5-58FF-57EC-89E411038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02BCD74-FDE5-D13F-6E3B-707FB1CB00D2}"/>
              </a:ext>
            </a:extLst>
          </p:cNvPr>
          <p:cNvSpPr txBox="1"/>
          <p:nvPr/>
        </p:nvSpPr>
        <p:spPr>
          <a:xfrm>
            <a:off x="3832168" y="124691"/>
            <a:ext cx="7966968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67.401(2Р)033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Булгакова, Л. С. Макет учебного дела об административном правонарушении по ст. 19.29 КоАП РФ : учебное пособие / Л. С. Булгакова ; Санкт-Петербургский юридический институт (филиал) Университета прокуратуры Российской Федерации. — Санкт-Петербург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СПбЮИ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(ф) УП РФ, 2026. — 58, [2] 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 59. — ISBN 978-5-6055961-9-6. 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всего: 30 : ЧЗ(1), ОБЩ(1), АБ(28).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учебном пособии представлен макет дела об административном правонарушении на примере дела о незаконном привлечении к трудовой деятельности либо к выполнению работ или оказанию услуг бывшего государственного или муниципального служащего. Изложены теоретические основы производства, описаны структура дела, требования к его формированию, даны рекомендации по составлению отдельных процессуальных документов.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3BBAAB-1F87-6CC3-F34F-99E9F3F60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73" y="268013"/>
            <a:ext cx="3625644" cy="539969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355EC32-7FB8-D3CA-C97D-AE70C3A8D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930" y="4490216"/>
            <a:ext cx="1177487" cy="117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493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F8378F6-8F88-3491-F382-187EA33A98EF}"/>
              </a:ext>
            </a:extLst>
          </p:cNvPr>
          <p:cNvSpPr txBox="1"/>
          <p:nvPr/>
        </p:nvSpPr>
        <p:spPr>
          <a:xfrm>
            <a:off x="3732414" y="124691"/>
            <a:ext cx="8079971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67.411(0)1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Додонов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Прокуратуры стран мира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Prosecutor's offices of the countries of the world :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Додонов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 А. Смирнов ; Научно-исследовательский институт Университета прокуратуры Российской Федерации. — Москва : Городец, 2026. — 590, [2] с. — ISBN 978-5-907982-98-7.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предлагаемом издании в систематизированном виде дается характеристика правового статуса, функций и организационных основ деятельности органов прокуратуры и их аналогов в 105 государствах мира, представляющих все правовые системы современности.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140DD3-40E4-37D9-3B01-465333869C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58" y="212835"/>
            <a:ext cx="3518612" cy="49689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51B175B-8B32-6DD3-BA54-9E6F5C0C32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3373" y="4146145"/>
            <a:ext cx="1035597" cy="103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531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D2911-D023-41D6-74D0-1E161B378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6049008-013A-EFBC-0829-AA4E7F1B6E9E}"/>
              </a:ext>
            </a:extLst>
          </p:cNvPr>
          <p:cNvSpPr txBox="1"/>
          <p:nvPr/>
        </p:nvSpPr>
        <p:spPr>
          <a:xfrm>
            <a:off x="3732414" y="124691"/>
            <a:ext cx="8079971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63.3(2Р)622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Ерёмин, А. В. Великая Отечественная война 1941 — 1945 гг.: без срока давности : учебное пособие / А. В. Ерёмин ; Санкт-Петербургский юридический институт (филиал) Университета прокуратуры Российской Федерации. — Санкт-Петербург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СПбЮИ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(ф) УП РФ, 2025. — 74, [2] 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 70—75. — ISBN 978-5-6055961-2-7.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ЧЗ(1), ОБЩ(1), АБ(23).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учебном пособии на основе исторических документов и научной литературы рассматриваются идеологические и институциональные основы нацистского оккупационного режима, его преступления в ходе Великой Отечественной войны и наказание виновных.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DF7BFF-A676-726B-F703-559CC1E66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16" y="220715"/>
            <a:ext cx="3389867" cy="528144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D49AAB4-264A-2626-0826-D46271C2B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2075" y="4366719"/>
            <a:ext cx="1198508" cy="119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899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F8378F6-8F88-3491-F382-187EA33A98EF}"/>
              </a:ext>
            </a:extLst>
          </p:cNvPr>
          <p:cNvSpPr txBox="1"/>
          <p:nvPr/>
        </p:nvSpPr>
        <p:spPr>
          <a:xfrm>
            <a:off x="3598981" y="85278"/>
            <a:ext cx="8208037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67.163.1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Жданов, Ю. Н. Киберполиция XХI века. Международный опыт / Ю. Н. Жданов, В. С. Овчинский ; под ред. С. К. Кузнецова. — Москва : Международные отношения, 2020. — 285, [3]  с. — ISBN 978-5-7133-1652-5.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Книга посвящена актуальным вопросам влияния технологий новой промышленной революции на преступность. В работе использован новейший опыт деятельности правоохранительных органов разных стран в борьбе с киберпреступностью и другими противоправными проявлениями.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9A51BD-56F9-9736-77A7-2A695CF93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70" y="228600"/>
            <a:ext cx="3325208" cy="497402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4AE86C-D4AA-BF94-FD09-67204CC8CE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977" y="4214320"/>
            <a:ext cx="988301" cy="988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991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F8378F6-8F88-3491-F382-187EA33A98EF}"/>
              </a:ext>
            </a:extLst>
          </p:cNvPr>
          <p:cNvSpPr txBox="1"/>
          <p:nvPr/>
        </p:nvSpPr>
        <p:spPr>
          <a:xfrm>
            <a:off x="3790604" y="124691"/>
            <a:ext cx="8121534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67.411(2Р)123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Игошин, В. В. Деятельность прокурора по оценке доказательств в досудебном производстве : учебное пособие / В. В. Игошин ; Университет прокуратуры Российской Федерации. — Москва : УП РФ, 2026. — 47, [1] 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 43—46. — ISBN 978-5-94952-136-6.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(1), АБ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учебном пособии рассматривается деятельность прокурора по оценке доказательств на досудебных стадиях уголовного судопроизводства. Уделяется особое внимание вопросам допустимости доказательств в уголовном процессе, использования в доказывании экспертных исследований и результатов оперативно-розыскной деятельности, реализации прокурором надзорных полномочий.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DFB091-18C2-B0D4-6E6E-97AA92A06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73" y="228600"/>
            <a:ext cx="3529243" cy="526568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73510E-079C-9D0A-D39F-6D61754020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67" y="4482334"/>
            <a:ext cx="1011949" cy="101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F8378F6-8F88-3491-F382-187EA33A98EF}"/>
              </a:ext>
            </a:extLst>
          </p:cNvPr>
          <p:cNvSpPr txBox="1"/>
          <p:nvPr/>
        </p:nvSpPr>
        <p:spPr>
          <a:xfrm>
            <a:off x="3724102" y="124691"/>
            <a:ext cx="8178864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67.408.1(2Р)01-324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Комментарий к постановлению Пленума Верховного Суда Российской Федерации от 24 июня 2025 г. № 10 «О практике применения судами положений статьи 10 Уголовного кодекса Российской Федерации об обратной силе уголовного закона» / Д. А. Безбородов, А. В. Зарубин, Р. М. Кравченко, А.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Н.Попов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 под общ. ред. А. Н. Попова ; Санкт-Петербургский юридический институт (филиал) Университета прокуратуры Российской Федерации. — Санкт-Петербург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СПбЮИ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(ф) УП РФ, 2026. — 79, [1] с.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ЧЗ(1), ОБЩ(1), АБ(24).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Дано доктринальное толкование статьи 10 УК РФ об обратной силе уголовного закона. В работе использована официально опубликованная судебная практика.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BAB021-3477-FE67-2B6B-C255C238D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55" y="268014"/>
            <a:ext cx="3379076" cy="506861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6BB1544-F646-7BEC-416B-E7D136A2E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829" y="4322292"/>
            <a:ext cx="1030102" cy="103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546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57D9B-B01D-B6E2-24C8-5AEEB29D1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6FAF45-CC2F-588B-D77E-BAF562ADB005}"/>
              </a:ext>
            </a:extLst>
          </p:cNvPr>
          <p:cNvSpPr txBox="1"/>
          <p:nvPr/>
        </p:nvSpPr>
        <p:spPr>
          <a:xfrm>
            <a:off x="3645200" y="124691"/>
            <a:ext cx="8399942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66.3(2Р)31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Коц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А. И. 500 дней поражений и побед. Хроника СВО глазами военкора / А. И.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Коц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Москва : Комсомольская правда, 2025. — 462, [2] с. : фот. — ISBN 978-5-4470-0676-1.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«В дни поражений и побед» — так называлась первая повесть Аркадия Гайдара о событиях Гражданской войны, которые разворачиваются в том числе на Украине. Имя Гайдара выбито на мемориале в редакции «Комсомольской правды» в память о военных корреспондентах, не вернувшихся с фронтов Великой Отечественной. С этой памятью связана вся журналистская судьба военкора «Комсомолки» Александра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Коца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 случайно назвавшего свою книгу о Специальной военной операции «500 дней поражений и побед». Честный и непричесанный дневник военного корреспондента восстанавливает эти дни через судьбы знаменитых и безвестных, харизматичных и неброских людей, с которыми автору посчастливилось быть рядом на всех фронтах СВО — от Донецка до Киевской области, от Луганска до Херсона, от Артемовска до Запорожья.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0AFCF9-0C68-F675-E15F-9420F9412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81" y="236483"/>
            <a:ext cx="3383495" cy="489522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65C245-5526-685A-4E4C-2247DABD5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211" y="4240631"/>
            <a:ext cx="954142" cy="95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871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66797-EF20-AC7A-749E-C8978E305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BFEB368-F4F9-6BA3-6A3A-915504C77E7F}"/>
              </a:ext>
            </a:extLst>
          </p:cNvPr>
          <p:cNvSpPr txBox="1"/>
          <p:nvPr/>
        </p:nvSpPr>
        <p:spPr>
          <a:xfrm>
            <a:off x="3779281" y="124261"/>
            <a:ext cx="8207278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67.408.1(2Р)03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Морозова, Ю. В. Освобождение от уголовной ответственности : учебное пособие / Ю. В. Морозова ; Санкт-Петербургский юридический институт (филиал) Университета прокуратуры Российской Федерации. — Санкт-Петербург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СПбЮИ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(ф) УП РФ, 2026. — 59, [1]с.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 60.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ЧЗ(1), ОБЩ(1), АБ(28).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учебном пособии рассмотрены проблемы, связанные с законодательным регулированием норм, предусматривающих освобождение от уголовной ответственности, а также с практикой их применения.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42FF147-3BEE-1A3B-DE41-699A565EA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09" y="204951"/>
            <a:ext cx="3395542" cy="52026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3D3FAB-39D4-CB08-2E81-F6033664E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833" y="4437665"/>
            <a:ext cx="1056618" cy="105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711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F8378F6-8F88-3491-F382-187EA33A98EF}"/>
              </a:ext>
            </a:extLst>
          </p:cNvPr>
          <p:cNvSpPr txBox="1"/>
          <p:nvPr/>
        </p:nvSpPr>
        <p:spPr>
          <a:xfrm>
            <a:off x="3823855" y="124691"/>
            <a:ext cx="8071153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67.411(2Р)1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ведения ведомственной статистической отчетности в органах прокуратуры Российской Федерации : учебное пособие / А. Ю. Некрасов, К. С. Баранова, К. Г. Бекетова [и др.] ; под общ. ред.: С. С. Ямщиковой, Е. Ю. Лихачёвой ; Университет прокуратуры Российской Федерации. — Москва : УП РФ, 2026. — 221, [1] 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конце глав. — Прил.: с. 160—219. — ISBN 978-5-94952-141-0.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всего 2 : ЧЗ (1), АБ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учебном пособии рассматриваются вопросы организации ведомственной статистики в органах прокуратуры, особенности формирования ведомственных статистических отчётов, а также информационно-аналитическая деятельность и прогнозирование с использованием статистических данных.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213E1DC-726A-272D-52E3-360E5E695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947" y="260129"/>
            <a:ext cx="3487746" cy="51553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3E362CE-EC55-EDE1-DC00-4511BAEDE9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082" y="4492843"/>
            <a:ext cx="922611" cy="92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144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1A35B-4163-A279-824A-566D21A46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61779C3-A853-1AEA-605D-B490B004F64F}"/>
              </a:ext>
            </a:extLst>
          </p:cNvPr>
          <p:cNvSpPr txBox="1"/>
          <p:nvPr/>
        </p:nvSpPr>
        <p:spPr>
          <a:xfrm>
            <a:off x="3578774" y="203518"/>
            <a:ext cx="8379372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67.413(2Р)15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Поляков, И. М. Стратегия и тактика уголовной защиты : научно-практическое пособие / И. М. Поляков ; Федеральная палата адвокатов Российской Федерации, Московский государственный юридический университет им. О. Е. Кутафина, Кафедра адвокатуры. — Москва : Федер. палата адвокатов РФ, 2026. — 336 с. — (Библиотека Адвоката). — Сл. терминов: с. 316—318.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 319—331. — ISBN 978-5-91832-145-4.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всего 1 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научно-практическом пособии освещается стратегия и тактика уголовной защиты, используемая адвокатом при расследовании органами следствия и дознания уголовных дел различных категорий. Автором выявляются сопутствующие проблемы, возникающие в практической деятельности адвоката как защитника по уголовным делам.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A551EA-0914-EC16-2D1D-8A0A4D1559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76" y="354726"/>
            <a:ext cx="3450698" cy="490307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BFF9D5-CB75-4C6E-95D0-03FCFE64BE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2949" y="4371977"/>
            <a:ext cx="885825" cy="88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0819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B923D-8585-CE59-3887-49C6BC3E0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18C53FD-3855-AD4D-77F3-DEEA3E525665}"/>
              </a:ext>
            </a:extLst>
          </p:cNvPr>
          <p:cNvSpPr txBox="1"/>
          <p:nvPr/>
        </p:nvSpPr>
        <p:spPr>
          <a:xfrm>
            <a:off x="3720662" y="124690"/>
            <a:ext cx="8078474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67.412(2Р)21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Порохов, М. Ю. Макет учебного дела об истребовании муниципального имущества из чужого незаконного владения : учебное пособие / М. Ю. Порохов ; Санкт-Петербургский юридический институт (филиал) Университета прокуратуры Российской Федерации (Санкт-Петербург). — Санкт-Петербург :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СПбЮИ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(ф) УП РФ, 2026. — 95, [1] с. — ISBN 978-5-6055961-3-4. 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ЧЗ(1), ОБЩ(1), АБ(28).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учебном пособии представлен макет арбитражного дела по иску прокурора. В пособии приведены примерные процессуальные документы по делам с участием прокурора об истребовании имущества из чужого незаконного владения, а также документы, оформляемые и представляемые участниками процесса в качестве доказательств по указанной категории дел. При подготовке автор использовал отдельные материалы нескольких арбитражных дел. Все имена и обстоятельства, встречающиеся в макете арбитражного дела, являются вымышленными, любые совпадения — случайными.</a:t>
            </a:r>
          </a:p>
          <a:p>
            <a:pPr algn="just"/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D27EE6D-EE49-494B-7C8A-459EA723D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67" y="258697"/>
            <a:ext cx="3414646" cy="514887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ED7400-74D2-1AC5-45A4-72DE74629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1878" y="4358838"/>
            <a:ext cx="1048735" cy="104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206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DF1F6-9080-9665-56EF-697C33216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94C24C2-D389-E1EA-4765-47E7EF09F3B7}"/>
              </a:ext>
            </a:extLst>
          </p:cNvPr>
          <p:cNvSpPr txBox="1"/>
          <p:nvPr/>
        </p:nvSpPr>
        <p:spPr>
          <a:xfrm>
            <a:off x="3641834" y="124690"/>
            <a:ext cx="815730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67.411(2Р)122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Прокурорский надзор за исполнением законов органами предварительного расследования при прекращении уголовного дела : научно-практическое пособие / К. В.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Камчатов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А. Л. Аристархов, Ю. Н. Бондаренко ; Генеральная прокуратура Российской Федерации, Университет прокуратуры Российской Федерации. — Москва : УП РФ, 2026. — 87, [1] 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 77—86. — ISBN 978-5-94952-137-3.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(1), АБ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пособии рассматриваются вопросы прокурорского надзора за процессуальной деятельностью органов дознания и органов предварительного следствия при прекращении уголовного дела (уголовного преследования). Авторами затронуты актуальные вопросы теории и правоприменительной практики, предложены пути их разрешения.</a:t>
            </a:r>
          </a:p>
          <a:p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DCBA322-4140-8B05-CB5E-B2C1F0C9A3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392" y="228600"/>
            <a:ext cx="3386521" cy="509226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076220-7E9E-55C2-223D-BCF8EA6484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8591" y="4311540"/>
            <a:ext cx="1009322" cy="100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270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04245-D7E6-6F08-E23A-D321ADA0B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85E5B3E-6288-72FC-DDB1-2A5D03C4DC18}"/>
              </a:ext>
            </a:extLst>
          </p:cNvPr>
          <p:cNvSpPr txBox="1"/>
          <p:nvPr/>
        </p:nvSpPr>
        <p:spPr>
          <a:xfrm>
            <a:off x="3775841" y="124690"/>
            <a:ext cx="8261131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67.413(2Р)15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Рамазанов, И. 100 оправданий по уголовным делам / И. Рамазанов. — Москва : Актион Цифровое издательство, 2025. — 304 с.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всего 1 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данной книге автор собрал 100 наиболее запомнившихся успешных для защиты уголовных дел. В этих дела адвокаты добивались оправдания обвиняемых в убийствах, торговле наркотиками, мошенничестве, кражах, грабежах получении взятки и других преступлениях.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C3938D-27D2-C3D5-7274-0A6642590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28" y="254745"/>
            <a:ext cx="3493830" cy="515675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5C64DC-AF32-7FF6-8329-378A4E1609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525" y="3791279"/>
            <a:ext cx="891080" cy="89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849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EA4CB-C464-C678-82DD-B1EA0D8BC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6FA77F2-CF53-0C6D-FBE8-A744FA1767F3}"/>
              </a:ext>
            </a:extLst>
          </p:cNvPr>
          <p:cNvSpPr txBox="1"/>
          <p:nvPr/>
        </p:nvSpPr>
        <p:spPr>
          <a:xfrm>
            <a:off x="3775841" y="124690"/>
            <a:ext cx="8261131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60.5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Социологическая школа права в контексте современной юриспруденции : коллективная монография / Я. И.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Гилинский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Л. И. Глухарева, Л. А. Голубева [и др.] ; под ред.: Е. Н. Тонкова, И. Л. Честнова. — Санкт-Петербург : Алетейя, 2022. — 332, [2] с. —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Библиогр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 с. 302—330. — ISBN 978-5-00165-529-9.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коллективной монографии представлены исследования участников международной научной конференции «ХХ-е </a:t>
            </a:r>
            <a:r>
              <a:rPr lang="ru-RU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Спиридоновские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чтения», посвященной осмыслению социологии права профессора Л. И. Спиридонова в контексте современных проблем юриспруденции. Рассмотрены общетеоретические аспекты социологии права и вопросы социологии права в отраслевых юридических дисциплинах.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60E828E-FF2D-55E2-0F3C-00913D2FF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02" y="275897"/>
            <a:ext cx="3394721" cy="487942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38B79BA-7027-ECFE-06FA-CC15D2DC7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2455" y="4217557"/>
            <a:ext cx="937768" cy="93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483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2D0DA-CCDC-7EF3-36F9-203949EF8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34D22AC-1A55-DEFF-82D3-194A4D488A6F}"/>
              </a:ext>
            </a:extLst>
          </p:cNvPr>
          <p:cNvSpPr txBox="1"/>
          <p:nvPr/>
        </p:nvSpPr>
        <p:spPr>
          <a:xfrm>
            <a:off x="3775841" y="124690"/>
            <a:ext cx="826113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67.411(2Р)1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массовой информации органов и организаций прокуратуры Российской Федерации = Mass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bodies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organizations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prosecutor's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office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Russian Federation : справочное пособие / Ю. В. 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Копрянцева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Е. Е. Степанова, О. Е. Тимощук [и др.] ; рук. авт. кол. И. А. Васькина ; Университет прокуратуры Российской Федерации. — Москва : Городец, 2026. — 156, [4] с. : ил. — ISBN 978-5-908133-12-8.</a:t>
            </a:r>
          </a:p>
          <a:p>
            <a:pPr algn="just"/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Экземпляры: ЧЗ (1).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справочном пособии, подготовленном Университетом прокуратуры Российской Федерации, кратко описаны исторические вехи становления и развития отечественных средств массовой информации с акцентом на периодические издания, выпускаемые под эгидой органов и организаций прокуратуры, а также посвященные работе прокуроров, рассмотрены ключевые законодательные акты, регулирующие деятельность редакций, перечислены основные элементы их взаимодействия с органами и организациями прокуратуры, указаны возможные пути популяризации профессии прокурора среди детей и подростков посредством сотрудничества со сторонними издательствами.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3512CB-480F-DABE-0403-80413BF3D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28" y="299545"/>
            <a:ext cx="3552536" cy="513167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C6F143-2768-4830-98A5-3C897B79D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7884" y="4311541"/>
            <a:ext cx="1119680" cy="111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094283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2974</TotalTime>
  <Words>2074</Words>
  <Application>Microsoft Office PowerPoint</Application>
  <PresentationFormat>Широкоэкранный</PresentationFormat>
  <Paragraphs>101</Paragraphs>
  <Slides>17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Gill Sans MT</vt:lpstr>
      <vt:lpstr>Times New Roman</vt:lpstr>
      <vt:lpstr>Галерея</vt:lpstr>
      <vt:lpstr> Виртуальная выставка новых поступлений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a10</dc:creator>
  <cp:lastModifiedBy>a10</cp:lastModifiedBy>
  <cp:revision>289</cp:revision>
  <dcterms:created xsi:type="dcterms:W3CDTF">2024-07-15T14:02:03Z</dcterms:created>
  <dcterms:modified xsi:type="dcterms:W3CDTF">2026-09-11T11:43:02Z</dcterms:modified>
</cp:coreProperties>
</file>