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76" r:id="rId3"/>
    <p:sldId id="275" r:id="rId4"/>
    <p:sldId id="258" r:id="rId5"/>
    <p:sldId id="288" r:id="rId6"/>
    <p:sldId id="260" r:id="rId7"/>
    <p:sldId id="261" r:id="rId8"/>
    <p:sldId id="284" r:id="rId9"/>
    <p:sldId id="289" r:id="rId10"/>
    <p:sldId id="274" r:id="rId11"/>
    <p:sldId id="266" r:id="rId12"/>
    <p:sldId id="277" r:id="rId13"/>
    <p:sldId id="280" r:id="rId14"/>
    <p:sldId id="278" r:id="rId15"/>
    <p:sldId id="281" r:id="rId16"/>
    <p:sldId id="285" r:id="rId17"/>
    <p:sldId id="28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63245" autoAdjust="0"/>
  </p:normalViewPr>
  <p:slideViewPr>
    <p:cSldViewPr snapToGrid="0">
      <p:cViewPr varScale="1">
        <p:scale>
          <a:sx n="121" d="100"/>
          <a:sy n="121" d="100"/>
        </p:scale>
        <p:origin x="4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0B9ABF-73A1-44B9-B651-D85B5385A710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1ADEC-FEE9-4E2A-8193-019D88A806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996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1ADEC-FEE9-4E2A-8193-019D88A8061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554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1ADEC-FEE9-4E2A-8193-019D88A8061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963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1ADEC-FEE9-4E2A-8193-019D88A8061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351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1ADEC-FEE9-4E2A-8193-019D88A8061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209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AC67BA7-99F6-E4AC-351F-7D8194208F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09" y="785365"/>
            <a:ext cx="10640291" cy="2541431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6600" dirty="0">
                <a:latin typeface="Times New Roman" panose="02020603050405020304" pitchFamily="18" charset="0"/>
              </a:rPr>
            </a:br>
            <a:r>
              <a:rPr lang="ru-RU" sz="6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Виртуальная выставка новых поступлений</a:t>
            </a:r>
            <a:endParaRPr lang="ru-RU" b="1" dirty="0"/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639F3C31-B390-0756-76D7-123EB6BB72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07.10.2026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394476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80E5B-4C75-702D-6B31-EA1D7CD54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BAC3A78-BA26-3073-47F7-47E6CC6BB93A}"/>
              </a:ext>
            </a:extLst>
          </p:cNvPr>
          <p:cNvSpPr txBox="1"/>
          <p:nvPr/>
        </p:nvSpPr>
        <p:spPr>
          <a:xfrm>
            <a:off x="3736428" y="94863"/>
            <a:ext cx="8111295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67.0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Антонченко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 В. Правовые ценности и ценность права : монография / В. В.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Антонченко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ред. С. Ф. Афанасьев.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Юрлитинформ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2025. — 159, [1] с. — (Теория и история государства и права).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151—158. — ISBN 978-5-6053175-0-0.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Монография посвящена проблемам, приобретающим в условиях серьезных социально-политических трансформаций очень важный характер. Ценностное содержание права, определяющего то или иное состояние правовой политики современного государства, влияет на эффективность правоохранения и качество выполнения государственной функции по обеспечению безопасности граждан, общества и государства. Автор предпринимает попытку поиска ответов на вопросы: Может ли считаться научным ценностный подход в правовой науке? Существуют ли универсальные правовые ценности? В чем социальная ценность права, может ли она быть повышена и какими средствами? Имеет ли устойчивое направление социальный прогресс, и как он связан с прогрессом государства и права? Зависит ли социальная ценность права от того, какие ценности оно выражает и защищает?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9D25B0-398F-DAEE-76D3-057745F65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05" y="197339"/>
            <a:ext cx="3406930" cy="487127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638E6D-8129-E94D-58C7-4FDF85C2D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991" y="3908371"/>
            <a:ext cx="1160244" cy="116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114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492C7-E1F5-58FF-57EC-89E411038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02BCD74-FDE5-D13F-6E3B-707FB1CB00D2}"/>
              </a:ext>
            </a:extLst>
          </p:cNvPr>
          <p:cNvSpPr txBox="1"/>
          <p:nvPr/>
        </p:nvSpPr>
        <p:spPr>
          <a:xfrm>
            <a:off x="3832168" y="124691"/>
            <a:ext cx="7966968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67.414(2Р)1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Бодров, Н. Ф. Дипфейк: технологии, правовое регулирование и судебно-экспертное исследование : монография / Н. Ф. Бодров, А К. Лебедева. — Москва : Проспект, 2026. — 224 с. : ил.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199—212. — Электрон. ресурсы: с. 213—221. — ISBN 978-5-392-45454-9.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Монография представляет собой комплексное междисциплинарное исследование, посвященное анализу дипфейков как многоаспектного явления. Изучение феномена дипфейка охватывает как анализ нормативно-правового регулирования оборота генеративного контента, так и вопросы судебного доказывания и судебно-экспертного исследования подобного материала.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15476C-D3EE-C7D6-F4F3-B6E4812DC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57" y="220717"/>
            <a:ext cx="3470951" cy="52499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53F827-D37D-14F0-1B6F-B781943E8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9617" y="4340444"/>
            <a:ext cx="1130191" cy="113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493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8378F6-8F88-3491-F382-187EA33A98EF}"/>
              </a:ext>
            </a:extLst>
          </p:cNvPr>
          <p:cNvSpPr txBox="1"/>
          <p:nvPr/>
        </p:nvSpPr>
        <p:spPr>
          <a:xfrm>
            <a:off x="3732414" y="124691"/>
            <a:ext cx="8079971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67.401(2Р)153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Галяшина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Е. И. Защита от злоупотребления искусственным интеллектом и нейротехнологиями в аспекте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медиабезопасности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монография / Е. И.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Галяшина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Е. А. Антонян, К. М. Богатырев ; Московский Государственный Юридический Университет им. О. Е. Кутафина. — Москва : Проспект, 2025. — 272 с. : рис. — (Приоритет 2030. Лидерами становятся). — Прил.: с. 117—252.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253—270. — ISBN 978-5-392-43370-4.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Данная монография посвящена вопросам защиты от злоупотребления искусственным интеллектом и нейротехнологиями в пространстве цифровых средств массовой коммуникации в рамках обеспечения национальной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медиабезопасности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Российской Федерации. Изучены указанные технологии и их влияние на коммуникацию, точки их приложения в современном информационном пространстве, их правовое регулирование и связанные с их использованием риски. С криминалистических и криминологических позиций проанализированы возможные злоупотребления и правонарушения, их причины и механизм осуществления, а также возможные направления, их предупреждения и профилактики. Это в числе прочего позволит определить концептуальные подходы к уголовно-правовому регулированию таких общественных отношений.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9736C0-A926-2F9E-A994-ADCFACCC9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35" y="244366"/>
            <a:ext cx="3513293" cy="520958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847AFBC-D38F-64B5-B087-68799487C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444" y="4449879"/>
            <a:ext cx="996184" cy="9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531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D2911-D023-41D6-74D0-1E161B378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049008-013A-EFBC-0829-AA4E7F1B6E9E}"/>
              </a:ext>
            </a:extLst>
          </p:cNvPr>
          <p:cNvSpPr txBox="1"/>
          <p:nvPr/>
        </p:nvSpPr>
        <p:spPr>
          <a:xfrm>
            <a:off x="3732414" y="124691"/>
            <a:ext cx="8079971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67.413(2Р)74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Ибрагимова, А. М. Право обжалования в уголовном судопроизводстве: вопросы теории и практики : монография / А. М. Ибрагимова ; ред. А. Ю. Епихин.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Юрлитинформ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2026. — 135, [1] с. — (Уголовный процесс). — Прил.: с. 118—123.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124—134. — ISBN 978-5-6054422-1-9.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монографии представлено авторское видение теоретической основы реализации права обжалования как принципа, субъективного права и правового института, в том числе вобравших в себя вопросы разрешения межотраслевых противоречий с целью сохранения уголовно-процессуальной аутентичности вопросов, разрешаемых в процессе реализации права обжалования как субъективного права. Объединение всех ипостасей в уголовном судопроизводстве, присущих праву обжалования, позволило сконструировать теоретическую модель механизма реализации права обжалования.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49E7D2-4D64-ACA5-5C2F-BA8D9819F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61" y="260129"/>
            <a:ext cx="3547474" cy="5060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A2D6DAA-C4E5-B7E2-798F-2A8ED5B62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8348" y="4371973"/>
            <a:ext cx="948887" cy="94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99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8378F6-8F88-3491-F382-187EA33A98EF}"/>
              </a:ext>
            </a:extLst>
          </p:cNvPr>
          <p:cNvSpPr txBox="1"/>
          <p:nvPr/>
        </p:nvSpPr>
        <p:spPr>
          <a:xfrm>
            <a:off x="3790604" y="124691"/>
            <a:ext cx="8121534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67.413(2Р)8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Красильников, А. В. Особенности досудебного производства о применении принудительных мер медицинского характера в отношении несовершеннолетних : монография / А. В. Красильников, А. А.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Ручина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Академия управления Министерства внутренних дел РФ. — Москва : Проспект, 2022. — 100 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86—98. — ISBN 978-5-392-36491-6.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монографии рассматриваются особенности досудебного производства о применении принудительных мер медицинского характера в отношении лиц, не достигших восемнадцатилетнего возраста на момент совершения запрещенного уголовным законом деяния. Теоретическому осмыслению подвергаются проблемы, связанные с понятием, сущностью и содержанием производства о применении принудительных мер медицинского характера в отношении несовершеннолетних, с правовым положением несовершеннолетних и особенностями уголовно-процессуального статуса в рассматриваемой сфере правоотношений, гарантиями прав, свобод и законных интересов данных участников.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F90794-CD1F-C405-2FEC-B67ED807F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86" y="220718"/>
            <a:ext cx="3492670" cy="53170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D6574EC-6822-2B04-F33E-40D2090B8F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5314" y="4431218"/>
            <a:ext cx="1106542" cy="110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8378F6-8F88-3491-F382-187EA33A98EF}"/>
              </a:ext>
            </a:extLst>
          </p:cNvPr>
          <p:cNvSpPr txBox="1"/>
          <p:nvPr/>
        </p:nvSpPr>
        <p:spPr>
          <a:xfrm>
            <a:off x="3724102" y="124691"/>
            <a:ext cx="8178864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67.413(2Р)71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Малышева, О. А. Дистанционное участие в производстве по возбуждению и расследованию уголовного дела : монография / О. А. Малышева, П. А. Самсонов.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Юрлитинформ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2026. — 174, [2] с. — (Уголовный процесс).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158—173. — ISBN 978-5-908100-18-2.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посвящено производству проверки сообщения о совершённом преступлении, расследованию уголовного дела при удаленном нахождении лица, в отношении которого осуществляется обвинительная деятельность, а также потерпевшего, свидетеля от места производства процессуальных действий; расширяет сведения о признаках, процессуальных формах и условиях дистанционного участия в досудебном уголовном производстве. Сделан акцент на процессуальные гарантии и содержание правового статуса субъектов, дистанционно участвующих в расследовании преступления. Раскрыты особенности процессуального порядка производства следственных действий и избрания судебных мер пресечения с дистанционным участием невластных субъектов досудебного производства, процедуры дистанционного ознакомления с материалами уголовного дела обвиняемого, потерпевшего.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5BA910-7378-04B7-D871-E12069E52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57" y="279690"/>
            <a:ext cx="3437137" cy="489253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8380852-5724-33CC-3B46-A937D83BC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152" y="4065685"/>
            <a:ext cx="1106542" cy="110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46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57D9B-B01D-B6E2-24C8-5AEEB29D1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6FAF45-CC2F-588B-D77E-BAF562ADB005}"/>
              </a:ext>
            </a:extLst>
          </p:cNvPr>
          <p:cNvSpPr txBox="1"/>
          <p:nvPr/>
        </p:nvSpPr>
        <p:spPr>
          <a:xfrm>
            <a:off x="3645200" y="124691"/>
            <a:ext cx="8399942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67.413(2Р)723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Малютина, О. А. Инструментарий криминалистики: практическая составляющая : монография / О. А. Малютина ; под ред. В. И. Шарова.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Юрлитинформ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2026. — 132, [4] с. — (Библиотека криминалиста).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121—133. — ISBN 978-5-6054421-4-1.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Монография посвящена проблемам фиксации доказательственной информации, ее отражению в протоколах процессуальных документов и используемым языковым средствам. В работе освещён комплекс научных проблем, связанных с развитием институтов языка криминалистики, отражения, фиксации. Автором проведен комплексный анализ языковых средств описания криминалистически значимой информации в протоколе следственного действия в их взаимосвязи с языком криминалистики, предложена авторская концепция интеграции языка криминалистики в процессуальный документ.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1D5E1D-39A8-2A6C-164B-1F316278A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61" y="260131"/>
            <a:ext cx="3435939" cy="487942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625B0D5-B6E6-CEF9-19CB-8CA2088A4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5520" y="4033016"/>
            <a:ext cx="1106542" cy="110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871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7494D-6BE4-8E95-DE99-E9071C5E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DF98AE5-4064-79EE-C937-7F076E22BA4B}"/>
              </a:ext>
            </a:extLst>
          </p:cNvPr>
          <p:cNvSpPr txBox="1"/>
          <p:nvPr/>
        </p:nvSpPr>
        <p:spPr>
          <a:xfrm>
            <a:off x="3645200" y="124691"/>
            <a:ext cx="8399942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67.411(2Р)12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Мананников, Д. Ю. Прокурорская проверка: теория и практика проведения на современном этапе в особых условиях : монография / Д. Ю. Мананников.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Юрлитинформ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2025. — 380, [4] с. — (Библиотека криминалиста).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370—379. — ISBN 978-5-6053176-7-8.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Монография подготовлена на основании анализа действующего законодательства, изучения практики прокурорской деятельности, приказов Генерального прокурора Российской Федерации, научной литературы по основным вопросам, связанным с механизмом проведения прокурорских проверок при организации надзорной деятельности. Работа может являться дополнением к учебным образовательным программам и служить цели приобретения студентами первичных прикладных навыков проведения прокурорских проверок. Особое внимание уделено аспектам, характеризующим правовые и организационные основы надзора, его предмет, пределы, актуальные направления.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C2DDADB-D281-AA89-015D-9B44767F9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482" y="244366"/>
            <a:ext cx="3294269" cy="476118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C0D0A4-EC57-59BD-DF81-FF23B2C39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443" y="3883244"/>
            <a:ext cx="1122308" cy="112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196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66797-EF20-AC7A-749E-C8978E305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BFEB368-F4F9-6BA3-6A3A-915504C77E7F}"/>
              </a:ext>
            </a:extLst>
          </p:cNvPr>
          <p:cNvSpPr txBox="1"/>
          <p:nvPr/>
        </p:nvSpPr>
        <p:spPr>
          <a:xfrm>
            <a:off x="3779281" y="124261"/>
            <a:ext cx="820727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67.91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Наумов, А. О. «Мягкая сила» и публичная дипломатия : курс лекций / А. О. Наумов ; Московский государственный университет им. М. В. Ломоносова, Факультет государственного управления. — 3-е изд.,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 доп. — Москва : Изд-во Моск. ун-та, 2025. — 236, [4] с. — (Учебники и учебные пособия).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конце лекций. — ISBN 978-5-19-012122-3.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целью учебного пособия является создание у студентов достаточного объема знаний в области «мягкой силы» и публичной дипломатии, основных аспектов практической реализации данного внешнеполитического ресурса. В работе освещаются теоретические вопросы, а также исторические и современные процессы функционирования институтов «мягкой силы» и публичной дипломатии ведущих геополитических акторов современного мира. Данный курс лекций является первым в России примером учебной литературы, посвященной феномену «мягкой силы» и публичной дипломатии в мировой политике.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58BC03-DB9A-E212-6EDF-B1D0AA5A3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40" y="260131"/>
            <a:ext cx="3362005" cy="51789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EEB59D3-D0C9-6595-D22E-E6BFC1BDC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786" y="4340444"/>
            <a:ext cx="1098659" cy="109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11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8378F6-8F88-3491-F382-187EA33A98EF}"/>
              </a:ext>
            </a:extLst>
          </p:cNvPr>
          <p:cNvSpPr txBox="1"/>
          <p:nvPr/>
        </p:nvSpPr>
        <p:spPr>
          <a:xfrm>
            <a:off x="3823855" y="124691"/>
            <a:ext cx="8071153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67.403(2Р)011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Османова, Д. О. Банкротство гражданина : монография / Д. О. Османова. — Москва : Проспект, 2025. — 208 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197—206. — ISBN 978-5-392-43166-3.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Монография сосредоточена на анализе ключевых проблем в области банкротства: правовой статус супруга должника в случае банкротства; сложности проведения такой процедуры по отношению к наследственной массе; целесообразность существования всех обозначенных в законе стадий, применяемых в случае банкротства гражданина; особое положение отдельных участников спора и пр. С учетом анализа положений закона, а также обширной правоприменительной практики, с опорой на доктринальные позиции автор освещает наиболее важные правовые и научные аспекты, связанные с потребительским банкротством, раскрывает причины имеющихся проблем, указывает на обнаруженные несовершенства и предлагает свою позицию с целью их преодоления. Отдельное внимание уделено процедуре внесудебного банкротства граждан с учетом анализа зарубежного опыта, исторических предпосылок создания указанного правового механизма и результатов его применения на основе имеющихся статистических данных. В работе подробно раскрыты применяемые к должнику-гражданину процедуры: реструктуризация долгов, реализация имущества, мировое соглашение. В рамках каждой из них обозначены ключевые нормативные правила, а также сложности, возникающие на практике. Отдельное внимание уделено институту оспаривания сделок должника (внеконкурсному и конкурсному оспариванию). Исследованы процессуальные вопросы, связанные с процедурой банкротства гражданина.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35E74D-6EAA-CAFC-7BC1-3D8092731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06" y="252249"/>
            <a:ext cx="3591805" cy="534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144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1A35B-4163-A279-824A-566D21A46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61779C3-A853-1AEA-605D-B490B004F64F}"/>
              </a:ext>
            </a:extLst>
          </p:cNvPr>
          <p:cNvSpPr txBox="1"/>
          <p:nvPr/>
        </p:nvSpPr>
        <p:spPr>
          <a:xfrm>
            <a:off x="3578774" y="203518"/>
            <a:ext cx="8379372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67.405(2Р)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Правовые механизмы противодействия гринвошингу : монография / В.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Агафонов, Н.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Воронина, Г.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Выпханова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[и др.] ; отв. ред.: В.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Агафонов, Н.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Воронина ; Московский Государственный Юридический Университет им.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Кутафина. — Москва : Проспект, 2025. — 151, [1] с. — (Приоритет 2030. Лидерами становятся).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131—151. — ISBN 978-5-392-44110-5.</a:t>
            </a:r>
          </a:p>
          <a:p>
            <a:pPr algn="just"/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Предлагаемая монография посвящена актуальным теоретическим и практическим вопросам создания эффективных правовых механизмов противодействия гринвошингу. Авторами исследуются понятие и признаки гринвошинга, его угрозы и риски для устойчивого развития и перехода Российской Федерации к зеленой экономике, правовые проблемы дифференциации ESG-принципов и гринвошинга, морально- этический и правовой потенциал эколого-социальной ответственности бизнеса в противодействии гринвошингу. В работе выявляются особенности публично-правового регулирования противодействия гринвошингу на финансовом рынке, в сфере производства и оборота сельскохозяйственной продукции, правовой охраны интеллектуальной собственности в части противодействия гринвошингу. Анализируются критерии определения зеленой технологии и зеленой продукции и их правовое закрепление в действующем законодательстве Российской Федерации.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9B1157-CFDE-B3AF-76FB-E9B50B151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24" y="305995"/>
            <a:ext cx="3306407" cy="49576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CCE17EE-1F05-63BF-365C-FF6C8E28B0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347" y="4267457"/>
            <a:ext cx="996184" cy="9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081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B923D-8585-CE59-3887-49C6BC3E0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18C53FD-3855-AD4D-77F3-DEEA3E525665}"/>
              </a:ext>
            </a:extLst>
          </p:cNvPr>
          <p:cNvSpPr txBox="1"/>
          <p:nvPr/>
        </p:nvSpPr>
        <p:spPr>
          <a:xfrm>
            <a:off x="3720662" y="124690"/>
            <a:ext cx="8078474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67.414(2Р)331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Саетгареева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 А. Криминалистическое обеспечение расследования уголовных дел об организации преступного сообщества (преступной организации) или участия в нем (ней) : монография / А. А.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Саетгареева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Юрлитинформ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2025. — 119, [1] 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113—118. — ISBN 978-5-6054420-7-3.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монографии анализируются практические проблемы в целях устранения недостатков при выявлении, расследовании и раскрытии преступлений о функционировании преступного сообщества и участия в нем, организации процесса доказывания значимых обстоятельств, устранения пробелов в сборе целостной и непротиворечивой совокупности данных о криминальной деятельности, в том числе сведений о формировании совместного умысла, ролях и степени участия конкретных организаторов и исполнителей, наличии единого центра аккумулирования доходов, полученных от совершения уголовно наказуемых деяний.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089364-2279-BCA7-7CA4-751D9CF9B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89" y="228600"/>
            <a:ext cx="3515173" cy="49873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5A8599C-0C7F-148B-22E1-3D2ED3833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7540" y="4189125"/>
            <a:ext cx="933122" cy="93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206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DF1F6-9080-9665-56EF-697C33216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94C24C2-D389-E1EA-4765-47E7EF09F3B7}"/>
              </a:ext>
            </a:extLst>
          </p:cNvPr>
          <p:cNvSpPr txBox="1"/>
          <p:nvPr/>
        </p:nvSpPr>
        <p:spPr>
          <a:xfrm>
            <a:off x="3641834" y="124690"/>
            <a:ext cx="8157302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67.408.1(2Р)016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Свиридов, Ю. В. Добровольный отказ от преступления: догматика, сравнительно-правовые модели и функциональный потенциал : монография / Ю. В. Свиридов.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Юрлитинформ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2026. — 181, [3] с. — (Уголовное право).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175—179. — ISBN 978-5-908100-13-7.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(2).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Монография представляет собой фундаментальное сравнительно-правовое исследование, выполненное на стыке истории права, догматики и уголовной политики. Исследованы юридическая природа и правовая регламентация добровольного отказа. Центральная проблема – доктринальные и законодательные расхождения в трактовке данного института в романо-германской, англосаксонской и мусульманской правовых системах. Выявлены тенденции развития института и разработаны предложения по совершенствованию российской уголовно-правовой модели (ст. 31 УК РФ) и его гармонизации в международном праве.</a:t>
            </a:r>
          </a:p>
          <a:p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59CE80-D73A-4E4A-2A73-3AA434575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56" y="244366"/>
            <a:ext cx="3405352" cy="486790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C21AED7-7B2A-B20A-FA80-DAE4B76E04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452" y="4118717"/>
            <a:ext cx="993556" cy="99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70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04245-D7E6-6F08-E23A-D321ADA0B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5E5B3E-6288-72FC-DDB1-2A5D03C4DC18}"/>
              </a:ext>
            </a:extLst>
          </p:cNvPr>
          <p:cNvSpPr txBox="1"/>
          <p:nvPr/>
        </p:nvSpPr>
        <p:spPr>
          <a:xfrm>
            <a:off x="3775841" y="124690"/>
            <a:ext cx="826113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67.412(2Р)184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Старицын, А. Ю. Упрощенное производство в гражданском процессе : монография / А. Ю. Старицын.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Юрлитинформ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2024. — 166, [2] с. — (Гражданский и арбитражный процесс).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159—166. — ISBN 978-5-6051419-5-2.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монографии исследуются проблемы упрощения и ускорения судопроизводства 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цивилистическом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процессе, предлагаются направления оптимизации упрощенного порядка рассмотрения и разрешения гражданских дел.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FE0E2A-62A1-C4E7-9DD9-14E25BE2C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28" y="236483"/>
            <a:ext cx="3582536" cy="522701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3827062-E4AE-F0AE-ADDE-80980C820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498" y="4459430"/>
            <a:ext cx="1004066" cy="100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849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EA4CB-C464-C678-82DD-B1EA0D8BC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6FA77F2-CF53-0C6D-FBE8-A744FA1767F3}"/>
              </a:ext>
            </a:extLst>
          </p:cNvPr>
          <p:cNvSpPr txBox="1"/>
          <p:nvPr/>
        </p:nvSpPr>
        <p:spPr>
          <a:xfrm>
            <a:off x="3775841" y="124690"/>
            <a:ext cx="826113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67.401(2Р)033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Тенькаев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 Ю. Дела неискового характера в современном административном судопроизводстве Российской Федерации : монография / А. Ю.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Тенькаев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под ред. С. Ф. Афанасьева.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Юрлитинформ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2025. — 141, [3] с. — (Гражданский и арбитражный процесс).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 114—140.  — ISBN 978-5-6052230-2-3.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Монография посвящена комплексному изучению процессуальной деятельности судов общей юрисдикции по рассмотрению и разрешению ими отдельных категорий административных дел, в частности неискового характера. В исследовании аргументируется новаторская мысль о допустимости существования в отечественном административном судопроизводстве неискового производства, направленного на урегулирование юридических казусов, в которых отсутствует спор о праве или же он является весьма условным, латентным. Очевидно, что реализация этой идеи потребует внесения изменений и дополнений в действующее законодательство, в первую очередь в Кодекс административного судопроизводства Российской Федерации, что позволит обособить в данном нормативном правовом акте процессуальные нормы, не связанные с осуществлением исковой формой защиты нарушенного права или законного интереса. Последнее приведет к совершенствованию процессуального инструментария, используемого при разрешении судами соответствующих юридических казусов, а также повысит уровень правовых гарантий для лиц, участвующих в административном деле.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E75864-F9CD-1369-3B47-EDE966508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28" y="260132"/>
            <a:ext cx="3568023" cy="513421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BAB3033-CF1D-1279-9206-26E01450C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8757" y="4540057"/>
            <a:ext cx="854294" cy="85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483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2D0DA-CCDC-7EF3-36F9-203949EF8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34D22AC-1A55-DEFF-82D3-194A4D488A6F}"/>
              </a:ext>
            </a:extLst>
          </p:cNvPr>
          <p:cNvSpPr txBox="1"/>
          <p:nvPr/>
        </p:nvSpPr>
        <p:spPr>
          <a:xfrm>
            <a:off x="3775841" y="124690"/>
            <a:ext cx="826113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67.401(2Р)153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Цифровое право : учебник / Д. В. Абдрахманов, В. В. Архипов, Д. Е. Богданов [и др.] ; под ред. Э. Л. Сидоренко ; Московский государственный институт международных отношений (университет) Министерства иностранных дел Российской Федерации.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Юрлитинформ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2024. — 718, [2] с. — Прил.: с. 705—714. — ISBN 978-5-4396-2619-9.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 подготовлен на базе действующего российского и зарубежного законодательства. В нем представлен всесторонний анализ цифрового права как комплексной отрасли права, раскрыты актуальные вопросы развития законодательства и практики его применения в сфере цифровизации, определены основные направления защиты цифрового бизнеса.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227385-8805-E8C5-40B2-BF126F264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28" y="252248"/>
            <a:ext cx="3499945" cy="508572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96F53C-DA89-0EE4-14C8-866B367AE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314" y="4239318"/>
            <a:ext cx="1098659" cy="109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94283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3019</TotalTime>
  <Words>2601</Words>
  <Application>Microsoft Office PowerPoint</Application>
  <PresentationFormat>Широкоэкранный</PresentationFormat>
  <Paragraphs>102</Paragraphs>
  <Slides>17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Gill Sans MT</vt:lpstr>
      <vt:lpstr>Times New Roman</vt:lpstr>
      <vt:lpstr>Галерея</vt:lpstr>
      <vt:lpstr> Виртуальная выставка новых поступлений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a10</dc:creator>
  <cp:lastModifiedBy>a10</cp:lastModifiedBy>
  <cp:revision>298</cp:revision>
  <dcterms:created xsi:type="dcterms:W3CDTF">2024-07-15T14:02:03Z</dcterms:created>
  <dcterms:modified xsi:type="dcterms:W3CDTF">2026-09-25T12:15:07Z</dcterms:modified>
</cp:coreProperties>
</file>