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80197-D6F5-53D6-6212-C8081944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206487-AEF4-5447-A577-D20FB256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608F-C35F-4AC6-A062-2D826CD7E39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143EF3-5EEB-E016-B2A7-BF22C24C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3774D-989A-31DC-BF8A-5FDD642C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ED1-85BA-4B6A-8F6A-436697FC1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6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27B45-1F19-8203-4204-A93E81E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C75C04-09BC-3A1A-4D67-017467725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D6AA3-CC0F-C67B-0223-9A6E79059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608F-C35F-4AC6-A062-2D826CD7E39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5E45F-EB76-4B55-5511-3BF55CD7E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590A5-81AC-A9CD-5B63-5C474FB5C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6ED1-85BA-4B6A-8F6A-436697FC1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1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E85C34-92F9-248D-6869-9582FD1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>
                <a:solidFill>
                  <a:srgbClr val="002060"/>
                </a:solidFill>
              </a:rPr>
              <a:t>УЧЕНЫЕ-ЮРИСТЫ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9B812-14E4-98EE-9414-D23992449A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246E3C2-CABB-D60E-0C29-7DB83F73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61F922-DC4A-8786-23E9-C216E6ACA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B22683-4090-D992-2027-15519753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10DD24-AB0B-77BC-ED31-321E4A56B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A30C05-9AC9-C9CE-9C11-222BC5B5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712F8-4C3E-7D0A-E66C-5D094635C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3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208F2C-C266-7A3D-F639-D302B7ED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C1BB10-B191-940B-C73D-F198225F4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0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F43CBC-86C1-978E-1928-F0611B2F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0B790-CA1E-8AC0-85BB-DBF27B8EF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A1036B-C942-CCAB-8C3A-93337083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F863E-D48A-E40B-75F0-E0BEC64D4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6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283344-FDA0-EAE7-6F12-102AA3EA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6B1DCB-89B1-ED17-CA13-09D55F13A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9407DD-7224-127E-0B31-2294A7FF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73811-DE8D-1630-C6EE-BE525CCA9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3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504EF4-4617-2475-E121-50C22109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FFE68-EFBF-AF1C-250F-D6E60A87F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0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F3CA38-E946-029D-B2B4-94657267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DB92F3-B4CF-337A-3D26-AEC54BAC3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C862C3-8D45-A1D8-6628-74AB2850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7A8C67-26AD-A429-1282-CB61C1F12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5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6657B3-DB7F-2EB9-403B-B408B8D2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C89DA-5C26-896B-C4CB-88BDAF0D7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8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C51A50-76BB-A588-AD84-61354B41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40CA12-B391-BB38-9772-5E4D04B74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6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4F8443-8E1C-56FD-08C4-D1F3F957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44233A-EA78-2B46-7E32-6F6A4A265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7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701BD7-5E03-9370-B218-C3014943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24F1A-A5A4-16DE-92A9-02301436D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5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BD2457-F599-C66D-4A86-BEA06D0E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3650B7-44BE-1F1D-F9E2-F370112182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9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B1FD2F-D5A0-770A-800B-F0CF1D29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3E2CA-5308-A03E-982C-D579F62126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8F126F-9182-9726-8E07-C92218A0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1F4C8-923F-DD40-3CB6-54CE807C1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9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32E469-FDE2-5C07-D8B1-CCB178D0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225B6-E8EC-6ACF-B04E-CAD56D2669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A2A466-7BA6-5BFE-4E62-691D4C42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28A86-1EC5-1D87-E24B-DEBFF9AFF7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6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УЧЕНЫЕ-ЮРИСТЫ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2025-09-18T07:22:57Z</dcterms:created>
  <dcterms:modified xsi:type="dcterms:W3CDTF">2025-09-18T07:22:57Z</dcterms:modified>
</cp:coreProperties>
</file>