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sldIdLst>
    <p:sldId id="256" r:id="rId2"/>
    <p:sldId id="258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408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8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88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7201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06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5424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69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3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0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17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2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7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0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1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378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52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436AAE0-E0E5-41C5-A056-7B9F6EAD697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822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88B31D0-BEF7-4F4C-A40C-5E59ADE54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1752601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002060"/>
                </a:solidFill>
              </a:rPr>
              <a:t>УЧЕНЫЕ-ЮРИСТЫ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FEE1DDF2-B5B3-487B-A415-2A25B0756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027681"/>
            <a:ext cx="8144828" cy="2763520"/>
          </a:xfrm>
        </p:spPr>
        <p:txBody>
          <a:bodyPr>
            <a:normAutofit/>
          </a:bodyPr>
          <a:lstStyle/>
          <a:p>
            <a:r>
              <a:rPr lang="ru-RU" sz="4400" b="1" i="1" dirty="0">
                <a:solidFill>
                  <a:srgbClr val="002060"/>
                </a:solidFill>
              </a:rPr>
              <a:t>                  СОЛОГУБ Н. М.</a:t>
            </a:r>
          </a:p>
        </p:txBody>
      </p:sp>
    </p:spTree>
    <p:extLst>
      <p:ext uri="{BB962C8B-B14F-4D97-AF65-F5344CB8AC3E}">
        <p14:creationId xmlns:p14="http://schemas.microsoft.com/office/powerpoint/2010/main" val="3725016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91607" y="314960"/>
            <a:ext cx="830895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67.414(2Р)321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Работа следователя с документами по делам о недостаче : методические указания / Институт усовершенствования следственных работников при Прокуратуре СССР ; сост.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 Соло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губ. — Ленинград : Ин-т усовершенствования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при Прокуратуре СССР, 1986. — 23, [1] с.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всего:30 — АБ(30)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Настоящие методические указания предназначены для оказания помощи следователю при работе с такими учетными документами, как инвентаризационные описи, товарно-денежные (товарные) отчеты, кассовые документы. Целью изучения этих документов является выявление способа сокрытия недостачи.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1873C9-8002-2F10-8526-80878F214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53" y="457200"/>
            <a:ext cx="3499944" cy="52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2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72752" y="426720"/>
            <a:ext cx="80652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67.414(2Р)334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Расследование нарушений правил безопасности движения, повлекших столкновения подвижного состава на путях : методические рекомендации / Институт усовершенствования следственных работников при Прокуратуре СССР ; сост.: В. М. 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Ряшев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 Сологуб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— Ленинград : Ин-т усовершенствования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при Прокуратуре СССР, 1988. — 31, [1] с.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всего:5 — АБ(5)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методических рекомендация рассмотрены типовые версии причин столкновения подвижного состава на путях и вопросы, решаемые при проверке версий.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FD673F-3EC8-80D9-C204-21F639C8A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4" y="552844"/>
            <a:ext cx="3691459" cy="56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49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33496" y="426720"/>
            <a:ext cx="810610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Расследование простоев вагонов на железнодорожном транспорте : методические рекомендации / Институт усовершенствования следственных работников при Прокуратуре СССР ; сост.: В. М. 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Ряшев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 Солог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уб. — Ленинград : Ин-т усовершенствования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при Прокуратуре СССР, 1988. — 37, [3] с. —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37.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всего:6 — АБ(6)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методических рекомендациях дано понятие простоя вагонов, рассмотрены криминалистические признаки данного преступления, обстоятельства, подлежащие установлению при расследовании, определен специальный предмет доказывания. Излагаются первоначальные следственные действия и вопросы документальной ревизии.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86F6D9-BB52-4BD0-0E9A-D0F7E95B0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496614"/>
            <a:ext cx="3635462" cy="56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9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26540" y="426720"/>
            <a:ext cx="790985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67.414(2Р)321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Расследование хищений в строительных организациях : учебное пособие / В. С. 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Бурданова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 А. 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Гуняев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 И. Рохлин,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 Сологуб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Институт усовершенствования следственных работников при Прокуратуре СССР. — Ленинград : Ин-т усовершенствования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при Прокуратуре СССР, 1982. — 68 с. —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67.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всего:1 — ДСП(1)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настоящем пособии показаны источники хищений, используемые преступниками в строительных организациях, механизм расследования дел данной категории, приемы исследования бухгалтерских и иных учетно-хозяйственных документов, тактика следственных действий.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775C3D-6894-F6F7-6C9A-B3B5423D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5" y="559676"/>
            <a:ext cx="3534704" cy="528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1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60141-18E8-F446-DC44-9CB20826E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F01B50-D67A-5965-810E-0945E61D4DAE}"/>
              </a:ext>
            </a:extLst>
          </p:cNvPr>
          <p:cNvSpPr txBox="1"/>
          <p:nvPr/>
        </p:nvSpPr>
        <p:spPr>
          <a:xfrm>
            <a:off x="3926540" y="426720"/>
            <a:ext cx="79098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67.414(2Р)321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Ревизия по делу о должностном хищении : методические рекомендации / Институт повышения квалификации прокурорско-следственных работников Генеральной прокуратуры РФ ; авт.-сост.: Г. А. Густов,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 Сологуб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— Санкт-Петербург : Ин-т повышения квалификации прокурор.-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Прокуратуры РФ, 1992. — 28 с. — Прил.: с. 25—27.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всего:5 — АБ(5)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работе рассматриваются основания, позволяющие следователю требовать проведения ревизии, порядок назначения ревизии, методы ревизионной проверки, права и обязанности следователя, проверяемых и ревизора.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99BCE9-9ED5-F9AB-B38A-818C1E47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21" y="537079"/>
            <a:ext cx="3546316" cy="511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34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4B088-BD22-460B-D011-D1CA37982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CBE968-075C-04B3-4786-E2F52D42D914}"/>
              </a:ext>
            </a:extLst>
          </p:cNvPr>
          <p:cNvSpPr txBox="1"/>
          <p:nvPr/>
        </p:nvSpPr>
        <p:spPr>
          <a:xfrm>
            <a:off x="3926540" y="426720"/>
            <a:ext cx="7909859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67.414(2Р)322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Сологуб, Н. М. 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Расследование приписок в строительстве : учебное пособие / Н. М. Сологуб ; Институт усовершенствования следственных работников при Прокуратуре СССР. — Ленинград : Ин-т усовершенствования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при Прокуратуре СССР, 1983. — 93, [3] с. —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94.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всего:2 — ДСП(2)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подробно и комплексно рассмотрел криминалистическую характеристику приписок в строительстве, обрисовал круг обстоятельств, подлежащих установлению по делам этой категории. В пособии даны типовые программы расследования этих преступлений. Рассмотрены возможности экономического анализа при выявлении криминалистических признаков приписок, использование его в процессе доказывания.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9AE989-9177-8168-2A65-0371D7D60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0" y="572543"/>
            <a:ext cx="3613113" cy="57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3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C04A8-86C2-FBE5-CB31-B7D5C1B0D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D41846-6211-13C6-7F45-A772ECD84350}"/>
              </a:ext>
            </a:extLst>
          </p:cNvPr>
          <p:cNvSpPr txBox="1"/>
          <p:nvPr/>
        </p:nvSpPr>
        <p:spPr>
          <a:xfrm>
            <a:off x="3926540" y="426720"/>
            <a:ext cx="790985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67.414(2Р)321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Сологуб, Н. М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Хищения в сфере экономической деятельности: механизм преступления и его выявление : научно-методическое пособие / Н. М. Сологуб, С. Г. Евдокимов, Н. А. Данилова. — Москва : Приор, 2002. —256 с. —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 с. 254—255. — ISBN 5-7990-0743-3.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всего:30 — ЧЗ(1), АБ(29)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работе авторы уделили основное внимание анализу признаков различных способов хищений, методам их выявления, криминалистической характеристике новых способов преступного посягательства на чужое имущество, описанию закономерностей 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следообразования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пособии содержится подробный перечень обстоятельств, подлежащих исследованию при расследовании указанной категории преступлений. Описана тактика проведения основных следственных действий, преодоления противодействия со стороны заинтересованных лиц, даны рекомендации по составлению обвинительного заключения.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255B3D-B3AB-6C75-ED7C-CFF713B0D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83" y="560728"/>
            <a:ext cx="3675173" cy="545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9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95912" y="252549"/>
            <a:ext cx="805064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67.414(2Р)321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Густов, Г. А. Анализ материалов дела о должностном хищении : методические рекомендации / Г. А. Густов,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 Соло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губ ; Институт усовершенствования следственных работников при Прокуратуре СССР. — Ленинград : Ин-т усовершенствования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работников, 1986. — 68 с. —Прил.: с. 52—67.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всего:5 — ДСП(5)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Освещаются практические вопросы анализа материалов уголовного дела, дана типовая программа анализа и основные криминалистические инструменты выполнения этой операции: планшеты, структурные и аналитические формулы. Уделено внимание использованию в процессе анализа типовых моделей хищения и типовых поисковых систем.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solidFill>
                <a:srgbClr val="002060"/>
              </a:solidFill>
            </a:endParaRPr>
          </a:p>
          <a:p>
            <a:pPr algn="just"/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0BC01-AEDA-C936-C9ED-5D70D51CB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90" y="433853"/>
            <a:ext cx="3535720" cy="547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1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8572" y="276625"/>
            <a:ext cx="844147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67.414(2Р)321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Методика расследования, прокурорский надзор и особенности поддержания государственного обвинения по делам о хищениях чужого имущества : учебное пособие /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 Сологуб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 И. Рохлин, С. В. Кузьмин [и др.] ; Санкт-Петербургский юридический институт Генеральной прокуратуры Российской Федерации. — Санкт-Петербург : СПб ЮИ ГП РФ, 1997. — 112 с.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всего:5 — ДСП(5)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рассмотрены вопросы криминалистической характеристики хищений чужого имущества, определен перечень обстоятельств, подлежащих установлению, даны рекомендации по организации начального этапа расследования, рассмотрены особенности выполнения отдельных следственных действий, а также вопросы прокурорского надзора за расследованием и поддержания государственного обвинения по делам о хищениях чужого имущества. Данное пособие подготовлено с участием практических работников на основе изучения проблем судебно-следственной практики.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C56F6C-972D-39E8-DDE8-AAF7E67DA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51" y="449318"/>
            <a:ext cx="3264932" cy="49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31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8964" y="457200"/>
            <a:ext cx="810887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67.414(2Р)322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Овчинникова, Г. В. Расследование частнопредпринимательской деятельности : учебное пособие / Г. В. Овчинникова, В. И. Рохлин,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 Сологуб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Институт усовершенствования следственных работников при Прокуратуре СССР. — Ленинград : Ин-т усовершенствования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при Прокуратуре СССР, 1987. — 117, [1] с.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всего:5 — ДСП(5)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Авторы дают уголовно-правовую и криминалистическую характеристику частнопредпринимательской деятельности, раскрывают криминалистические особенности объекта и предмета преступного посягательства, рассматривают общие вопросы расследования и раскрывают организацию и планирование первоначального этапа расследования преступлений данной категории.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solidFill>
                <a:srgbClr val="002060"/>
              </a:solidFill>
            </a:endParaRPr>
          </a:p>
          <a:p>
            <a:pPr algn="just"/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022A43-CB68-8484-5577-D57F2138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20" y="536027"/>
            <a:ext cx="3489926" cy="564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59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8121" y="437990"/>
            <a:ext cx="81143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67.414(2Р)321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Определение следователем задач начального этапа расследования хищений : методические рекомендации / Институт повышения квалификации прокурорско-следственных работников Генеральной прокуратуры Российской Федерации ; авт.-сост.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 Сологуб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— Санкт-Петербург : Ин-т повышения квалификации прокурор.-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Генер. прокуратуры РФ, 1992. — 11, [1] с.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всего:5 — ДСП(5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затрагивают вопросы выявления обстоятельств, подлежащих доказыванию, анализа полученной информации, криминалистической тактики первоначального этапа расследования.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BCACB5-1392-5E2E-F367-78D1D4519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0" y="437990"/>
            <a:ext cx="3503717" cy="568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8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8902" y="323194"/>
            <a:ext cx="8212955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67.411(2Р)121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Организация прокурорского надзора за соблюдением законодательства об оплате труда и методика расследования преступлений, предусмотренных ст.ст.145.1, 315 УК РФ : рекомендации прокурорам и следователям / Санкт-Петербургский юридический институт Генеральной прокуратуры Российской Федерации ; авт.-сост.: В. В. Новик, Л. С. 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Аистова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 Сологуб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[и др.]. — Санкт-Петербург : СПб ЮИ ГП РФ, 2001. — 44 с.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всего:27 — АБ(26), ОБЩ(1)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рекомендациях рассматриваются вопросы  прокурорского надзора за соблюдением законодательства об оплате труда, проблемы квалификации деяний, заключающихся в невыплате заработной платы и злостном неисполнении решения суда или иного судебного акта; излагаются обстоятельства, подлежащие установлению при расследовании данных преступлений; тактика взаимодействия правоохранительных и иных государственных органов в связи с проведением расследования; особенности назначения, производства и оценки судебно-экономической экспертизы  по делам данной категории.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41B64B-0352-0C4B-F7DB-3B67FD169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87" y="464208"/>
            <a:ext cx="3474997" cy="511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6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9916" y="293589"/>
            <a:ext cx="825760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67.414(2Р)322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Оценка следователем или прокурором акта налоговой проверки : методические рекомендации / Институт повышения квалификации прокурорско-следственных работников Генеральной прокуратуры Российской Федерации ; авт.-сост.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 Сологуб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— Санкт-Петербург : Ин-т повышения квалификации прокурор.-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Генер. прокуратуры РФ, 1996. — 14, [2] с.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всего:73 — АБ(72), ОБЩ(1)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работе даны рекомендации следователям и прокурорам по оценке актов налоговых проверок, с которыми им приходится работать при расследовании уклонения от уплаты налогов с организаций. Составитель рекомендаций уделяет внимание обстоятельствам, подлежащим доказыванию, излагает свою позицию по устранению выявленных в актах налоговых проверок недостатков.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50FD57-B52E-77B4-4C8E-8A695BC12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4" y="457201"/>
            <a:ext cx="3467242" cy="498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5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3812" y="345440"/>
            <a:ext cx="844594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67.414(2Р)334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Планирование расследования катастроф и аварий на воздушном транспорте : методические рекомендации / Институт усовершенствования следственных работников при Прокуратуре СССР ; сост.: В. М. 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Ряшев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 Сологуб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— Ленинград : Ин-т усовершенствования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при Прокуратуре СССР, 1987. — 24, [1] с.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всего:2 — ЧЗ(2)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данных методических рекомендациях рассматривается тема планирования расследования катастроф и аварий на воздушном транспорте. В указанном аспекте авторы анализируют типовые версии о причинах катастроф и аварий, дают типовой комплекс и типовые задачи следственных действий по делам об авиационных происшествиях.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C326B-9AD9-021F-5A15-E9F2B957B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345440"/>
            <a:ext cx="3357705" cy="52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80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95805" y="299677"/>
            <a:ext cx="81143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67.414(2Р)334	 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Подготовка и назначение технических экспертиз при расследовании крушений и аварий на железнодорожном транспорте : [методические рекомендации] / Институт усовершенствования следственных работников при Прокуратуре СССР ; сост.: В. М. 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Ряшев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М. Сологуб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— Ленинград : Ин-т усовершенствования </a:t>
            </a:r>
            <a:r>
              <a:rPr lang="ru-RU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при Прокуратуре СССР, 1988. — 19, [1] с.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всего:5 — АБ(5)</a:t>
            </a:r>
            <a:endParaRPr lang="ru-RU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работе рассматриваются основания для назначения технических экспертиз, подбор следователем экспертов, возможности технических экспертиз при исследовании различных видов крушений и аварий, некоторые вопросы оценки следователем экспертного заключения.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B78559-53C0-91BB-9C0F-41A070FAA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55" y="472966"/>
            <a:ext cx="3563655" cy="53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5958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848</TotalTime>
  <Words>1784</Words>
  <Application>Microsoft Office PowerPoint</Application>
  <PresentationFormat>Широкоэкранный</PresentationFormat>
  <Paragraphs>65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Century Gothic</vt:lpstr>
      <vt:lpstr>Times New Roman</vt:lpstr>
      <vt:lpstr>Wingdings 3</vt:lpstr>
      <vt:lpstr>Сектор</vt:lpstr>
      <vt:lpstr>УЧЕНЫЕ-ЮРИСТЫ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Ярыжко Анна Петровна</dc:creator>
  <cp:lastModifiedBy>a10</cp:lastModifiedBy>
  <cp:revision>138</cp:revision>
  <dcterms:created xsi:type="dcterms:W3CDTF">2024-02-05T08:20:51Z</dcterms:created>
  <dcterms:modified xsi:type="dcterms:W3CDTF">2024-11-06T14:35:13Z</dcterms:modified>
</cp:coreProperties>
</file>