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04E-4D03-48E2-B2E2-E2A73BF31D95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3C0-E360-4F15-A15E-0A8684092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7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A04E-4D03-48E2-B2E2-E2A73BF31D95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53C0-E360-4F15-A15E-0A8684092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4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9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3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1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8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4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07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71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6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7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5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9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k402-5</dc:creator>
  <cp:lastModifiedBy>k402-5</cp:lastModifiedBy>
  <cp:revision>1</cp:revision>
  <dcterms:created xsi:type="dcterms:W3CDTF">2025-04-22T09:56:36Z</dcterms:created>
  <dcterms:modified xsi:type="dcterms:W3CDTF">2025-04-22T09:56:36Z</dcterms:modified>
</cp:coreProperties>
</file>