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54143-6686-BE18-462B-06BB8FF1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81C77F-15B0-1270-78B3-E78E92B4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E60A-06C9-4994-A53B-43081BBAFE14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961777-5D27-AAAD-004D-87E5CEBD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351F2F-E244-AD1A-6AD3-90961828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33BB-153B-43E9-B475-3B9924B87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7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54AC9-7599-4AC0-42E7-3F447C3D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FE99AE-6429-8F38-4BDD-BD199BCC2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972247-60A2-0F3F-F391-60F2674F3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EE60A-06C9-4994-A53B-43081BBAFE14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118B58-70D8-AA96-1DA0-D4E69B3A1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3DAA2B-5394-965C-2B72-BCDFBAF59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33BB-153B-43E9-B475-3B9924B87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2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479AF78-6599-CFC0-DC02-E379E6E62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3CA5EC-0ABC-A65D-CC3F-F23923B33F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2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8AAE692-6F21-6F41-FA9A-60C48363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929D95-37D6-CE90-61DA-9A5731A282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6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0B5C96E-2F63-CAA3-4710-179E653C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5F58DF-050E-8C1A-9B5F-545F8C28BF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0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453D5A2-73C5-8EA2-6179-54886153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7C243F-C242-4B5D-D457-E138270C8D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6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12C316C-C54D-7AB1-8EF7-22A404E9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E16419-93D2-BEA6-9BDA-312124C761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4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07F5B4-10F9-58CC-4311-6EC3B37B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F8B333-7D9A-2CD2-4D5F-A8357759E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89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8C69D7A-65CB-2D88-ADAA-8D21FB09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CA46EE-6095-C763-28DA-D61A9AFF7F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09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B3A319E-4241-2B15-E86F-687AF6A5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073A3A-F95D-87EA-AF0F-C57F43A076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4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8DD7126-8EB9-D91D-276D-38447E78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9A122B-2571-7002-0D4B-927D907C93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66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3DAEE9A-76B2-1E2E-AC67-3C1F1360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FEA4C0-F3E3-ABD8-A0F0-D48A19D22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78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9D8CD64-571B-898A-6CE2-8C2F9625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3DF346-87C5-F385-E2E9-1F41064035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5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A68F163-2468-EEBD-6F46-1F53B6529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514F74-F86C-45F5-5597-B0A6F2CEE8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13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33E400A-2D68-DA55-8EF1-D72A8C16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782E45-C7DE-4049-6C47-4244D6D2DD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23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312099-9228-1ED0-2370-A6321948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143F14-D547-A9A6-2F7F-9FD118D25E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7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00C49BB-0806-17B0-79F9-FB933F90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A37408-39AF-E62B-D2DB-C9AB68DD1C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2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2D3ADFD-23D0-9628-F8C3-B729E214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73A69A-5750-B583-C422-E3A065F75F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2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D76F47B-9B09-9607-889C-BC9BDBAB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CC752A-AE47-39A9-9689-DA6FCE7F77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0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3A1A45B-6AC9-1C63-2EEC-9265AE1F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96A49-8BC4-BEE9-82FD-448C4781E1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5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0D1F3A9-95E1-E05D-D49F-4AE2FDFF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6BF3DD-6298-AC7E-14B3-2E1936FF86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8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C688EEC-7B25-C00F-E339-C7BEEEB9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F73CF0-97DD-B800-7B1B-5B1FB794B7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D3DE178-410A-648B-2C95-B7052DD3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0EAB9B-2657-AF56-6C9C-18CF47AED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3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k402-4</dc:creator>
  <cp:lastModifiedBy>k402-4</cp:lastModifiedBy>
  <cp:revision>1</cp:revision>
  <dcterms:created xsi:type="dcterms:W3CDTF">2025-09-18T07:24:53Z</dcterms:created>
  <dcterms:modified xsi:type="dcterms:W3CDTF">2025-09-18T07:24:53Z</dcterms:modified>
</cp:coreProperties>
</file>