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15BB-F34D-461C-A8F9-3E0D896F4B4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0856-C0C1-44EC-9C14-2E7A25D89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2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15BB-F34D-461C-A8F9-3E0D896F4B4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0856-C0C1-44EC-9C14-2E7A25D89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7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6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2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2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0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5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03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2025-03-17T09:14:51Z</dcterms:created>
  <dcterms:modified xsi:type="dcterms:W3CDTF">2025-03-17T09:14:51Z</dcterms:modified>
</cp:coreProperties>
</file>