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D472-6237-4243-9279-16881DE514D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7789-B168-4812-84DB-B5B207130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5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D472-6237-4243-9279-16881DE514D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37789-B168-4812-84DB-B5B207130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7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3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0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6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7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4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8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28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k214-1</dc:creator>
  <cp:lastModifiedBy>k214-1</cp:lastModifiedBy>
  <cp:revision>1</cp:revision>
  <dcterms:created xsi:type="dcterms:W3CDTF">2025-05-29T15:37:21Z</dcterms:created>
  <dcterms:modified xsi:type="dcterms:W3CDTF">2025-05-29T15:37:21Z</dcterms:modified>
</cp:coreProperties>
</file>