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D5B334-1628-DADA-81D2-DE41F9E7E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B75C56D-2163-8F4D-0DE6-900B389E8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E1FE3-2AB0-47E6-8E48-9C60C6474CCA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2B3AD43-CC84-EB5E-CCEA-F6CB2E8BB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867474D-B355-81FC-8FF8-0FAF3898A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AB00-5746-4469-9135-4419D1564C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768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5E386F-E79C-9619-7F50-B43219FCA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3C928AB-C437-8BB1-4FFA-26133F8BF9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F38A43-911C-F329-8F2C-E32952B162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E1FE3-2AB0-47E6-8E48-9C60C6474CCA}" type="datetimeFigureOut">
              <a:rPr lang="ru-RU" smtClean="0"/>
              <a:t>18.09.2025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8877C9-9F6B-F7D8-60AF-024A37E578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B7874E-5734-A9F5-0030-542E34FC0D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0AB00-5746-4469-9135-4419D1564C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02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AAE62B7-8FB8-4339-CEB5-B31209E27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BD210A-589A-E386-0C04-E831FE54C0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54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3D56AA6-DC0D-F256-C271-90E64D2E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6BED3D9-747E-CC60-416F-F420DE4F77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133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BBA53EF-E8E2-F772-11AB-EA3F74F9A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5AF3E87-6059-9FBA-9AF1-1682AEC072B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101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21D8582-41CB-15F1-29BD-366521A0D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2554004-118F-A322-83F7-074007E471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105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297091B-758A-6716-4293-DD38C6CB9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3ECFBC9-32B7-9584-7721-76E7DB6433F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8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F9BE552-AACF-9FC8-2C1D-16731C8EB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3D825F4-F709-9B53-19AD-2AA2B9CFC3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341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429C062-9D2C-B38B-2CA6-771AA73BE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4594318-F5DB-9D31-A396-64B7997BB39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882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9F244A3-B2D5-3D1C-C137-34CD5571E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318DB5-52DE-8BF8-9C9F-4C8B6B571C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080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5BE5147-177A-BC9D-D2FF-98A510173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9FD18A-6B17-A915-8F9A-79C06BC25B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487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A64DC50-8C46-F55C-7C7F-32E94114E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6B77DCA-C79E-AB83-1666-7B7AC07708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264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DD72782-1AF3-AD66-74DE-BC6E2DFA1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1DB9B4D-7993-033B-09B9-B6D88AAD6E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205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1ADCB03-F3C7-2F8C-1E74-8846B51E6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34FE8DC-CCC4-9E7C-7F54-BBEA16DFFE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186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B14F4D3-6A19-078C-D5C8-AC59292AA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92FE30B-275B-3D05-FDF8-6550614E4C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5827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k402-4</dc:creator>
  <cp:lastModifiedBy>k402-4</cp:lastModifiedBy>
  <cp:revision>1</cp:revision>
  <dcterms:created xsi:type="dcterms:W3CDTF">2025-09-18T07:23:51Z</dcterms:created>
  <dcterms:modified xsi:type="dcterms:W3CDTF">2025-09-18T07:23:51Z</dcterms:modified>
</cp:coreProperties>
</file>