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B327-B844-416C-9017-F3AEE24C1358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7046-5520-4372-9AFC-283AA10A7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7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0B327-B844-416C-9017-F3AEE24C1358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7046-5520-4372-9AFC-283AA10A7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79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85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8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34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01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05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71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80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19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87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55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4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5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7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54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4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3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67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68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35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k402-5</dc:creator>
  <cp:lastModifiedBy>k402-5</cp:lastModifiedBy>
  <cp:revision>1</cp:revision>
  <dcterms:created xsi:type="dcterms:W3CDTF">2025-04-29T07:21:05Z</dcterms:created>
  <dcterms:modified xsi:type="dcterms:W3CDTF">2025-04-29T07:21:05Z</dcterms:modified>
</cp:coreProperties>
</file>