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7A26-FD58-4EA2-9A32-5E2F16FA49A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2BF2-899C-4FFC-BA33-CFF6B27E1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7A26-FD58-4EA2-9A32-5E2F16FA49A7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2BF2-899C-4FFC-BA33-CFF6B27E1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0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>
                <a:solidFill>
                  <a:srgbClr val="002060"/>
                </a:solidFill>
              </a:rPr>
              <a:t>УЧЕНЫЕ-ЮРИСТЫ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4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4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Произвольный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УЧЕНЫЕ-ЮРИСТЫ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УЧЕНЫЕ-ЮРИСТЫ</dc:title>
  <dc:creator>k402-5</dc:creator>
  <cp:lastModifiedBy>k402-5</cp:lastModifiedBy>
  <cp:revision>1</cp:revision>
  <dcterms:created xsi:type="dcterms:W3CDTF">2025-01-13T05:13:34Z</dcterms:created>
  <dcterms:modified xsi:type="dcterms:W3CDTF">2025-01-13T05:13:34Z</dcterms:modified>
</cp:coreProperties>
</file>