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62B3-583A-4C66-9EBB-4C895C143F61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AD24-9C74-4CC3-A153-F0A86F1E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3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62B3-583A-4C66-9EBB-4C895C143F61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AD24-9C74-4CC3-A153-F0A86F1E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7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9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1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2025-03-07T09:11:06Z</dcterms:created>
  <dcterms:modified xsi:type="dcterms:W3CDTF">2025-03-07T09:11:06Z</dcterms:modified>
</cp:coreProperties>
</file>