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40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8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8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201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06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542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9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7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2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57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1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7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52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36AAE0-E0E5-41C5-A056-7B9F6EAD6974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7A73A2-AF47-4991-81C4-E367651516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822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88B31D0-BEF7-4F4C-A40C-5E59ADE54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752601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2060"/>
                </a:solidFill>
              </a:rPr>
              <a:t>УЧЕНЫЕ-ЮРИСТЫ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FEE1DDF2-B5B3-487B-A415-2A25B0756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027681"/>
            <a:ext cx="7504748" cy="2763520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rgbClr val="002060"/>
                </a:solidFill>
              </a:rPr>
              <a:t>                БЫХОВСКИЙ И. Е.</a:t>
            </a:r>
          </a:p>
        </p:txBody>
      </p:sp>
    </p:spTree>
    <p:extLst>
      <p:ext uri="{BB962C8B-B14F-4D97-AF65-F5344CB8AC3E}">
        <p14:creationId xmlns:p14="http://schemas.microsoft.com/office/powerpoint/2010/main" val="372501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0760" y="252549"/>
            <a:ext cx="8298756" cy="5576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67.414(2Р)25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Допустимость тактических приемов при допросе : учебное пособие / И. Е. Быховский, Ф. В. Глазырин, С. К. Питерцев. — Волгоград : ВСШ МВД СССР, 1989. — 47 с.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ДСП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Учебное пособие подготовлено по результатам изучения следственной практики, криминалистической, процессуальной и психологической литературы, анкетирования и интервьюирования следователей прокуратуры и органов внутренних дел. Авторами проанализированы некоторые причины нарушений социалистической законности при проведении допросов, общие и специальные условия допустимости тактических приемов, разработана их классификация.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C5E4F7-FFE2-E665-A3F9-52380FE9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33" y="899871"/>
            <a:ext cx="3012141" cy="453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9394" y="230521"/>
            <a:ext cx="8457561" cy="6991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67.414(2Р)22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Осмотр места происшествия / И. Е. Быховский ; Всесоюзный институт по изучению причин и разработке мер предупреждения преступности при Прокуратуре СССР, Институт усовершенствования следственных работников органов прокуратуры и Министерства внутренних дел. — Москва 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Всесоюз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ин-т по изучению причин и разработке мер предупреждения преступности при Прокуратуре СССР, 1973. — 96, [2] с. — (Библиотека следователя). — Прил.: с. 93—95.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ДСП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своей книге автор детально рассматривает все вопросы, связанные с осмотром места происшествия: понятие "место происшествия", отграничение осмотра места происшествия от обыска, подготовка и производство осмотра места происшествия, фиксация результатов осмотра. Работа написана на основе изучения уголовных дел, проанализированы ошибки при осмотре места происшествия.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601196-583A-07C6-92A7-2FFEB2DF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3" y="968188"/>
            <a:ext cx="2909506" cy="44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8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020" y="426720"/>
            <a:ext cx="823182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67.414(2Р)23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Проверка показаний на месте : учебное пособие / И. Е. Быховский, Н. А. Корниенко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работников, 1988. — 68 с. — Прил.: с. 61—66.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АБ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учебном пособии излагаются основные вопросы, связанные с подготовкой и проведением проверки показаний на месте. Определяется сущность данного понятия, цели и задачи проверки показаний на месте, процессуальный порядок проведения данного следственного действия.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1C1850-F738-BB6E-1995-613A3A3B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0" y="1037344"/>
            <a:ext cx="3025149" cy="45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31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1388" y="457200"/>
            <a:ext cx="8216452" cy="567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67.413(2Р)722.07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Производство следственных действий (ответы на вопросы следователей) / И. Е. Быховский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1984. — 48 с. —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48.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4 : ДСП (4)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опубликовал ответы на вопросы, имеющие существенное практическое значение для правильного и наиболее эффективного проведения следственных действий. Выбранная форма (вопрос-ответ) позволяет остановиться только на тех вопросах, которые представляют реальный интерес для практики.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  <a:p>
            <a:pPr algn="just"/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9C6FC3-3E37-292C-C9EE-00EB9D86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84" y="1074453"/>
            <a:ext cx="3235901" cy="50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2338" y="558800"/>
            <a:ext cx="8151821" cy="6565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67.414(2Р)2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Процессуальные и тактические вопросы применения технических средств при расследовании уголовных дел : учебное пособие / И. Е. Быховский, Н. А. Корниенко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1981. — 51 с.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3 : АБ (2), ЧЗ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данном учебном пособии рассмотрены общие процессуальные и тактические вопросы применения технических средств при расследовании преступлений и дана процессуальная регламентация применения технических средств при производстве следственных действий.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ECDAAF-AC3B-F5F7-DA97-4F3A6326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3" y="1188037"/>
            <a:ext cx="3129483" cy="463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80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2968" y="558800"/>
            <a:ext cx="8000872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67.413(2Р)722.07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Процессуальные и тактические вопросы проведения следственных действий : учебное пособие / И. Е. Быховский ; Высшая следственная школа МВД СССР. — Волгоград : ВСШ МВД СССР, 1977. — 96 с.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3 : ДСП (3)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рассматривает следственные действия не как простую совокупность закреплённых в законе познавательных методов, а как определённую систему процессуальных установлений, направленную на собирание доказательств.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36BAD-A3D3-E40B-16DC-17473843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51" y="1187009"/>
            <a:ext cx="3052521" cy="44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6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8400" y="325120"/>
            <a:ext cx="7914640" cy="484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67.413(2Р)722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Соединение и выделение уголовных дел в советском уголовном процессе / И. Е. Быховский ; отв. ред. В. И. 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Теребилов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Прокуратура СССР, Методический совет. — Москва :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Госюриздат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1961. — 78 с.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1 : АБ (1)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данной книге делалась попытка проанализировать основные положения, связанные с соединением и выделением уголовных дел на основе нового, на тот период, законодательства.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B3F33-BA6A-1901-A9D2-C002BF3F6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67" y="943215"/>
            <a:ext cx="3182931" cy="49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2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65284" y="345440"/>
            <a:ext cx="8384476" cy="564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87.75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Быховский, И. Е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Этические вопросы взаимоотношений следователя с участниками уголовно-процессуальной деятельности : конспект лекции / И. Е. Быховский ; Институт усовершенствования следственных работников при Прокуратуре СССР. — Ленинград : Ин-т усовершенствования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следств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работников при Прокуратуре СССР, 1990. — 36 с. —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Библиогр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с. 34.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Экземпляры: всего 7 : АБ (7)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лекции содержат практические рекомендации о правилах взаимоотношений следователя с гражданами, прокурором, начальником следственного отдела, работниками органов дознания, экспертами, специалистами и защитникам в ходе деятельности по раскрытию преступлений. Вопросы этики взаимоотношений актуальны до сих пор.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026324-2AEA-0A98-92D1-FA3DF53E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13" y="1052712"/>
            <a:ext cx="3235503" cy="487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8034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183</TotalTime>
  <Words>850</Words>
  <Application>Microsoft Office PowerPoint</Application>
  <PresentationFormat>Широкоэкранный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Century Gothic</vt:lpstr>
      <vt:lpstr>Times New Roman</vt:lpstr>
      <vt:lpstr>Wingdings 3</vt:lpstr>
      <vt:lpstr>Сектор</vt:lpstr>
      <vt:lpstr>УЧЕНЫЕ-ЮРИСТЫ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Ярыжко Анна Петровна</dc:creator>
  <cp:lastModifiedBy>a10</cp:lastModifiedBy>
  <cp:revision>86</cp:revision>
  <dcterms:created xsi:type="dcterms:W3CDTF">2024-02-05T08:20:51Z</dcterms:created>
  <dcterms:modified xsi:type="dcterms:W3CDTF">2024-07-10T07:49:13Z</dcterms:modified>
</cp:coreProperties>
</file>