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6D1-A2D0-4B5A-8D64-05DF5B71754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45FC-98A6-44AD-97B6-E5210E029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8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F6D1-A2D0-4B5A-8D64-05DF5B71754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45FC-98A6-44AD-97B6-E5210E029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smtClean="0">
                <a:latin typeface="Times New Roman" panose="02020603050405020304" pitchFamily="18" charset="0"/>
              </a:rPr>
              <a:t/>
            </a:r>
            <a:br>
              <a:rPr lang="ru-RU" sz="6600" smtClean="0">
                <a:latin typeface="Times New Roman" panose="02020603050405020304" pitchFamily="18" charset="0"/>
              </a:rPr>
            </a:br>
            <a:r>
              <a:rPr lang="ru-RU" sz="6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2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3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3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6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8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7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7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3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6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27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Виртуальная выставка новых поступлений</dc:title>
  <dc:creator>k402-5</dc:creator>
  <cp:lastModifiedBy>k402-5</cp:lastModifiedBy>
  <cp:revision>1</cp:revision>
  <dcterms:created xsi:type="dcterms:W3CDTF">2025-02-03T11:27:36Z</dcterms:created>
  <dcterms:modified xsi:type="dcterms:W3CDTF">2025-02-03T11:27:36Z</dcterms:modified>
</cp:coreProperties>
</file>