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9D26E-B413-0F08-D45C-D2A6518B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F6BE10-8A00-2D18-3A68-FD8FB0EB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67E7-6896-41D9-BD08-6EFF998E31B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FA4E44-1F21-CE8B-00E6-5423AF3D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F9CD1-DE1B-F487-92C8-6B75ADB7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D001-CF1A-4D94-9548-88297AF66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3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D2F7-7D18-9B50-6CF5-A49B84FF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1A8B6-4975-EBCC-4065-E454EE25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A85A4-B915-6556-D3C3-B5FAF3F9F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67E7-6896-41D9-BD08-6EFF998E31B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DC9D9-7398-ED64-C7BE-A2463E0A9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ABC1-3D20-D0A8-11DE-733A9D9CE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D001-CF1A-4D94-9548-88297AF66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ECBEFF-5B7A-8746-8ED9-A38A3A79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A19F8-928F-B09F-E713-F22BC09D4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8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1064EC-CC76-E872-EE85-E13FB2D5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3FF25-BCC5-DD1B-8215-EF862A999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0BE17A-4995-825B-BD7F-D77CC5E2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A1166-4C4E-A6C9-42AA-0E914C7B7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CACE9F-88F6-2F2C-64AC-0FE5E43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AFA6F-C9A6-19CD-4937-24D581BED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E85373-DB95-A3F7-58A0-B7DE344A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3510E-0BCE-4015-9DE4-9ADBE3023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EE7F9A-29D1-12F9-268C-9054C401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12229E-98D9-3E7D-B86A-1FD04BF1C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C9CA5D-463B-7A57-55D0-E7703C84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75969-A5B9-2B58-3C81-5B1F4F96E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39960A-6B8B-F9F0-5D44-69257D53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BBC55-E1A2-6999-28C2-BF23EA6AE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E4B03E-B97D-9602-5883-9A809CA0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E3A720-52F4-00B5-E3CB-B03B185D5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103800-8080-4D9B-13E3-2BF2C118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77683-1F78-0F2F-7B09-BDC090F21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C144AE-6A2C-C039-A0E7-9502BFC9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CBA9D-36C7-F902-5FE4-14ADC62CB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4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6950F7-4AE3-F39F-62C7-62B4AB73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98967-FFC9-E968-9238-FC15A1D43C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D0B4BF-AEDE-64D6-8466-AB1BCC13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7354A-07A1-D415-522F-32141C59C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7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DB242D-97BF-2FA4-D6E2-D081C64A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CA7BC-0FCB-6FEB-2B1A-56C38E7D6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1F6950-0D66-C2B3-5D33-137E76B9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62569E-60E2-26F2-6912-84A38F86B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5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172E9D-D6FC-974F-06A3-E24C34B5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AF7A3D-5C94-EE41-B55D-E478EC588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942CB0-C18F-C3B5-E8B1-9C22C192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99DC8-E7AF-DA09-7104-7685AC9E1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6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2026-05-22T07:28:11Z</dcterms:created>
  <dcterms:modified xsi:type="dcterms:W3CDTF">2026-05-22T07:28:11Z</dcterms:modified>
</cp:coreProperties>
</file>