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59B3-59A6-4944-8343-5C1BA19A0CE0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A9C6-0E8B-4403-8858-18375D1AE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50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659B3-59A6-4944-8343-5C1BA19A0CE0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AA9C6-0E8B-4403-8858-18375D1AE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6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smtClean="0">
                <a:latin typeface="Times New Roman" panose="02020603050405020304" pitchFamily="18" charset="0"/>
              </a:rPr>
              <a:t/>
            </a:r>
            <a:br>
              <a:rPr lang="ru-RU" sz="6600" smtClean="0">
                <a:latin typeface="Times New Roman" panose="02020603050405020304" pitchFamily="18" charset="0"/>
              </a:rPr>
            </a:br>
            <a:r>
              <a:rPr lang="ru-RU" sz="66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Виртуальная выставка новых поступлений</a:t>
            </a: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36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1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50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58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56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25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10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27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46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32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19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51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28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16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67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62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Виртуальная выставка новых поступлений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Виртуальная выставка новых поступлений</dc:title>
  <dc:creator>k402-5</dc:creator>
  <cp:lastModifiedBy>k402-5</cp:lastModifiedBy>
  <cp:revision>1</cp:revision>
  <dcterms:created xsi:type="dcterms:W3CDTF">2025-02-18T12:49:04Z</dcterms:created>
  <dcterms:modified xsi:type="dcterms:W3CDTF">2025-02-18T12:49:04Z</dcterms:modified>
</cp:coreProperties>
</file>