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D71BF-056F-02FF-4EDA-0E25D639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AB5B2D-D784-E358-D974-E0097DE7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602-67E6-410E-9A81-416F161E9B5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AF9457-1C85-7BA9-2424-94854F34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E099FA-325F-6684-B6E2-EC889983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D22C-69E9-4336-A042-E8D67AA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7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F89B5-B0C7-3234-CDD1-B78EBD1B6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3BC4C3-8A7A-A33A-02A6-D7A7D360D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D7C92D-9D78-EB8B-6FB9-876BD0950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6602-67E6-410E-9A81-416F161E9B53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8A035-EEF0-DDE6-7C31-9882F8A9F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84750-7F86-C6CC-A819-685FB4023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D22C-69E9-4336-A042-E8D67AA9F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4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008D2C5-A1C5-B4F9-DBB7-0E9C8EAB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6600">
                <a:latin typeface="Times New Roman" panose="02020603050405020304" pitchFamily="18" charset="0"/>
              </a:rPr>
            </a:br>
            <a:r>
              <a:rPr lang="ru-RU" sz="6600" b="1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C059D0-0434-096F-0164-C8226BAB9A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9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5E9E728-09B3-BFE7-83AB-2D6A2D8C7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B9937-92EB-5313-EC59-04A5D4A433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6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19F4AE-0D2E-46D1-56F6-9951379D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E863BC-439A-E3DE-FB57-637A16453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E39391B-8DE1-831C-6369-DB5ECEC2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9CAA36-4C84-7EC9-EC7A-48D72DB49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3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03C2DA8-2798-F276-B84D-0193836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C34A93-B78B-7E28-3F40-D448A16460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1305B3-DE31-3F1E-B70E-3E752AA3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E7B4F1-6165-002A-96D7-7B834FDEAC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4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783D07A-C2F6-EF40-8FE4-77AE845C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417DC5-4546-CACC-12CC-01C2865259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0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0F1C10-9FFC-9808-CB14-3B885DD8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4BB3E0-0FD5-D285-CE8C-C82F8B8D5F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7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491B919-309F-4A24-FFD4-55F36684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A053FF-2D61-58E9-4EC4-1FD03F59B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CBED817-49D0-0DDF-AA02-EFA8BA7B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0A5ADB-B8AE-D6F2-987C-4ECED7C7AF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2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289693-9696-E897-5E40-4E08C12C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A7D47A-72B8-A8DE-8341-A6A600DD26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1388F00-07C7-7407-7347-2307D957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7A07DC-AAB8-627E-66C2-200025E32C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4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3ABED24-F547-567A-08DF-7CA6C3B1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F28D7-12FD-C502-769F-8479B4D5B6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0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D5444C-17D6-83E6-4EC0-C9F8088F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69C0D1-4E1C-A26F-C759-9624D6EB04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4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085190-7548-2077-C48E-C350964A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AF9119-3276-E26B-CFD7-0C55B02ADA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8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77FDBA-12EA-EB9F-9F17-50F95EF4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2CADF7-4654-20E5-23DD-3935738E2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3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2025-09-16T09:57:40Z</dcterms:created>
  <dcterms:modified xsi:type="dcterms:W3CDTF">2025-09-16T09:57:40Z</dcterms:modified>
</cp:coreProperties>
</file>