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A351C-1ADB-F12E-482E-5D9B48AE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8537E0-A7F0-ADBB-21A2-B56D5E230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942B-81B3-4345-A361-C35E8F108331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43AA5C-8212-7FEA-3D44-8C7871A6D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A4FA12-436C-FDFC-23F2-14F12830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F565-DB09-46E1-A31C-4E8376CF3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31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B8549-3214-FFC3-38F6-0038A20FF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4EC5EB-91C9-C59B-BD84-3A0462AE7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05515C-17CA-8289-596F-AD3DDC1C2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6942B-81B3-4345-A361-C35E8F108331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4717E-CC7E-37A0-DB4D-BE5EB0AC0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88FB41-9CAC-5083-E9E7-D4E49EF18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CF565-DB09-46E1-A31C-4E8376CF3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2443D56-77D6-3B0B-6113-60AF7950B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6600">
                <a:latin typeface="Times New Roman" panose="02020603050405020304" pitchFamily="18" charset="0"/>
              </a:rPr>
            </a:br>
            <a:r>
              <a:rPr lang="ru-RU" sz="6600" b="1">
                <a:solidFill>
                  <a:srgbClr val="002060"/>
                </a:solidFill>
                <a:latin typeface="Times New Roman" panose="02020603050405020304" pitchFamily="18" charset="0"/>
              </a:rPr>
              <a:t>Виртуальная выставка новых поступлений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56F0A1-64D1-83A8-510F-61826AFB55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65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FA31D4A-873E-76CA-B5F5-AE46FF63C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73F8D3-0723-9BAD-103C-B1B42B343F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9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C71415E-8F9A-70CF-9775-F7D38FEB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596E8A-DCE4-2C56-F6BE-E870123917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8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8827B96-1F28-74C6-6398-069E988C9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B95929-2938-88CF-361D-29075E7D86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98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D46D12A-78F9-F3D1-0A6B-E6904F1FB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33D3E8-A06C-1B83-FF21-6C341B7B21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73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896C2B1-35D3-4ECF-0E1D-904FAFF43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48040B-A435-5059-1562-8E00BFDC52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03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52594E6-78B9-469C-E8C0-7A1202969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2B5307-566F-035D-CC88-64F70F9A2B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16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AAF2021-3AB0-B362-C5D9-4D349B597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7FD4A5-6CDF-07E8-88E3-EF73946428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6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5FC3026-6309-184C-3482-08F063E72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E8FDEF-B04C-DF11-A461-FB9E93A7E7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1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BF67B43-AA81-ECE2-1C10-6708AFF95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499643-9E47-987C-4403-7786AD3993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2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5C2E6BD-7DD1-553F-8869-45B5C29AB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4CD4ED-2F3A-C17E-FE4C-4ABDA4FD02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4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D2DCDF1-3F57-CE1B-F749-2E038C34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C2CF14-CC10-59C7-FDC1-9472E920CB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6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28703AF-B5FB-CE5E-B5D6-04091DF95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A16FA9-F2CF-7A5D-F8EE-8FDA3501CF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9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77E06D0-01BB-DFEF-DA31-B1854DA6C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435649-9AD1-0D52-2691-0CB2AF96B3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6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64A636E-D868-6074-0918-76F09741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F36962-A542-909D-D0F3-5F0F7DE7F0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12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9AB8D25-535E-6156-B827-2F3B0E6FD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BBD150-E910-3B09-CB9E-77754C0721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0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156F882-8937-E788-7588-669974918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506CA8-6CEE-CF9D-6F28-7C58F43E31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534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 Виртуальная выставка новых поступлений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k402-4</dc:creator>
  <cp:lastModifiedBy>k402-4</cp:lastModifiedBy>
  <cp:revision>1</cp:revision>
  <dcterms:created xsi:type="dcterms:W3CDTF">2025-09-25T05:55:00Z</dcterms:created>
  <dcterms:modified xsi:type="dcterms:W3CDTF">2025-09-25T05:55:00Z</dcterms:modified>
</cp:coreProperties>
</file>