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6" r:id="rId4"/>
    <p:sldId id="275" r:id="rId5"/>
    <p:sldId id="258" r:id="rId6"/>
    <p:sldId id="259" r:id="rId7"/>
    <p:sldId id="260" r:id="rId8"/>
    <p:sldId id="261" r:id="rId9"/>
    <p:sldId id="262" r:id="rId10"/>
    <p:sldId id="274" r:id="rId11"/>
    <p:sldId id="266" r:id="rId12"/>
    <p:sldId id="267" r:id="rId13"/>
    <p:sldId id="277" r:id="rId14"/>
    <p:sldId id="278" r:id="rId15"/>
    <p:sldId id="279" r:id="rId16"/>
    <p:sldId id="280" r:id="rId17"/>
    <p:sldId id="2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B9ABF-73A1-44B9-B651-D85B5385A710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1ADEC-FEE9-4E2A-8193-019D88A80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99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ADEC-FEE9-4E2A-8193-019D88A806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5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C67BA7-99F6-E4AC-351F-7D819420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9" y="785365"/>
            <a:ext cx="10640291" cy="254143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6600" dirty="0">
                <a:latin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Виртуальная выставка новых поступлений</a:t>
            </a:r>
            <a:endParaRPr lang="ru-RU" b="1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39F3C31-B390-0756-76D7-123EB6BB7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>
                <a:solidFill>
                  <a:srgbClr val="002060"/>
                </a:solidFill>
                <a:latin typeface="Times New Roman" panose="02020603050405020304" pitchFamily="18" charset="0"/>
              </a:rPr>
              <a:t>04.06.2025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9447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66797-EF20-AC7A-749E-C8978E30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FEB368-F4F9-6BA3-6A3A-915504C77E7F}"/>
              </a:ext>
            </a:extLst>
          </p:cNvPr>
          <p:cNvSpPr txBox="1"/>
          <p:nvPr/>
        </p:nvSpPr>
        <p:spPr>
          <a:xfrm>
            <a:off x="3724102" y="116378"/>
            <a:ext cx="8207278" cy="476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67.413(2Р)8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участия прокурора в рассмотрении уголовных дел судами с участием присяжных заседателей. Учебное пособие. Часть 1 / Е. В. Баркалова, Н. В. Кулик, Е. Б. Серова, Д. А. Сычев ; под ред. Н. В. Кулика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2024. — 151, [1]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133—134. — Прил.: с. 135—152.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36 — ЧЗ(1), ОБЩ(1), АБ(34).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рассматриваются вопросы, связанные с особенностями подготовки и участия прокурора в рассмотрении уголовных дел судами с участием присяжных заседателей. Обращено внимание на наиболее важные уголовно-процессуальные и криминалистические аспекты осуществления данной деятельности, приведены положительно зарекомендовавшие себя на практике приемы и методы работы государственного обвинителя.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9F312C-58EE-D924-EAD3-A773086B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20" y="233748"/>
            <a:ext cx="3325681" cy="48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11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823855" y="124691"/>
            <a:ext cx="8071153" cy="3938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67.0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Производственная практика (научно-исследовательская практика) : учебное пособие / Е. Е.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Амплеева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И. Б. Ломакина, О. Е. Тимощук, И. Л. Честнов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2024. — 115, [1]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114—115.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70 — ЧЗ(1), ОБЩ(1), АБ(68).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в соответствии с унифицированной программой излагаются основы юридической методологии и ее основные типы, а также конкретные методы юридического исследования, необходимые для осмысления методологических проблем современной юридической науки.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72F740-69B9-DA49-A083-F35E998E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216131"/>
            <a:ext cx="351245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74473" y="124690"/>
            <a:ext cx="8224663" cy="535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67.411(2Р)121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Прокурорская проверка исполнения законов в сфере государственного единого статистического учета : учебное пособие для обучающихся по программе дополнительного профессионального образования / О. Н. Коршунова, П. В. Широкова, К. И. Тимощук, Р. М. Кравченко ; под ред. О. Н. Коршуновой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2024. — 62, [2] с. — (Правоприменение: теория и практика).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60—63.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30 — ЧЗ(1), ОБЩ(1), АБ(28).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анализируются наиболее актуальные вопросы, возникающие при проверке прокурором исполнения законов в сфере государственного единого статистического учета. Представлена информация о деятельности прокурора в сфере государственного единого статистического учета, использовании информационных технологий в указанной деятельности, а также об уголовно-правовой характеристике преступлений, совершаемых в сфере официального статистического учета.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2EF85-C1A8-7B46-51AD-F0D76036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30" y="276664"/>
            <a:ext cx="3320644" cy="47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1A35B-4163-A279-824A-566D21A46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1779C3-A853-1AEA-605D-B490B004F64F}"/>
              </a:ext>
            </a:extLst>
          </p:cNvPr>
          <p:cNvSpPr txBox="1"/>
          <p:nvPr/>
        </p:nvSpPr>
        <p:spPr>
          <a:xfrm>
            <a:off x="3574473" y="124690"/>
            <a:ext cx="8224663" cy="436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67.411(2Р)121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Прокурорский надзор за исполнением законов о миграции : научно-практическое пособие / Н. Д. Бут, Т. В.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Ашиткова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 И.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Ережипалиев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[и др.] ; под науч. ред. Н. Д. Бут ; Генеральная прокуратура Российской Федерации, Университет прокуратуры Российской Федерации. — Москва : Генер. прокуратура РФ : УП РФ, 2024. — 127, [1] с. — Прил.: с. 105—120.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Пособие призвано оказать помощь прокурорам в организации и осуществлении надзора за исполнением законов о миграции. Разработано с учетом опыта проведения надзорных проверок в данной сфере. Актуальные вопросы, возникающие в ходе практической деятельности прокуроров, освещены с приложением образцов актов прокурорского реагирования.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8B62D-83A2-DDE5-FD4A-5DC4DFDA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" y="232757"/>
            <a:ext cx="3366655" cy="49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8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DF1F6-9080-9665-56EF-697C33216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4C24C2-D389-E1EA-4765-47E7EF09F3B7}"/>
              </a:ext>
            </a:extLst>
          </p:cNvPr>
          <p:cNvSpPr txBox="1"/>
          <p:nvPr/>
        </p:nvSpPr>
        <p:spPr>
          <a:xfrm>
            <a:off x="3574473" y="124690"/>
            <a:ext cx="8224663" cy="3609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67.403(2Р)161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Рыжих, И. В. Вещные права на земельные участки : учебное пособие / И. В. Рыжих ; Университет прокуратуры Российской Федерации. — Москва : УП РФ, 2024. — 97, [1]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86—96.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проанализированы теоретико-правовые основы вещных пав на земельные участки с учетом новелл российского законодательства, материалов судебной (правоприменительной) практики, позиций ученых по указанной тематике, отражены общая характеристика, виды вещных прав на земельные участки,  специфика таких прав, основания их возникновения и прекращения.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0E761-BFA6-66DA-1AD2-B834C725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9" y="249381"/>
            <a:ext cx="3334834" cy="48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7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841E-9FF6-5FF1-4358-D5480ACEA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2B38A5-4319-0E46-EF85-DEF6A178BD1C}"/>
              </a:ext>
            </a:extLst>
          </p:cNvPr>
          <p:cNvSpPr txBox="1"/>
          <p:nvPr/>
        </p:nvSpPr>
        <p:spPr>
          <a:xfrm>
            <a:off x="3574473" y="124690"/>
            <a:ext cx="8224663" cy="4765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67.411(2Р)123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прокурора в рассмотрении судами уголовных дел о преступлениях, связанных с неуплатой средств на содержание детей или нетрудоспособных родителей : научно-практическое пособие / И. С. Симонова, К. В.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Цепелев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С. М.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Медунцова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[и др.] ; рук. авт. кол. К. В.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Камчатов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Университет прокуратуры Российской Федерации. — Москва : УП РФ, 2024. — 91, [1]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85—90.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Пособие подготовлено в целях оказания помощи прокурорам в осуществлении деятельности по участию в рассмотрении судами первой и вышестоящих инстанций уголовных дел о преступлениях, связанных с неуплатой средств на содержание детей или нетрудоспособных родителей.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263B27-2670-6F86-E498-BB1BC5020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9" y="307571"/>
            <a:ext cx="3371944" cy="47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B923D-8585-CE59-3887-49C6BC3E0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8C53FD-3855-AD4D-77F3-DEEA3E525665}"/>
              </a:ext>
            </a:extLst>
          </p:cNvPr>
          <p:cNvSpPr txBox="1"/>
          <p:nvPr/>
        </p:nvSpPr>
        <p:spPr>
          <a:xfrm>
            <a:off x="3574473" y="124690"/>
            <a:ext cx="8224663" cy="420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67.411(2Р)123.1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прокурора в судебном разбирательстве уголовных дел: проблемы теории и практики : коллективная монография / П. А. Акименко, Е. В. Великая, К. В.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Камчатов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[и др.] ; ред. К. В.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Камчатов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Университет прокуратуры Российской Федерации. — Москва : Городец, 2025. — 237, [3] с. — Прил.: с. 226—231.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232—238.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подготовлена ведущими учеными Университета прокуратуры Российской Федерации и посвящена современным проблемам участия прокурора в судебных стадиях уголовного судопроизводства. При ее подготовке использованы материалы правоприменительной практики и результаты научных исследований проблем участия прокурора в судебном разбирательстве уголовных дел.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1EADD2-491E-3A76-0F04-EAD28EE8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3" y="257696"/>
            <a:ext cx="3343217" cy="4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6E98-6F67-FAFF-A134-33ACAE9D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314E5E-0697-8609-F1CC-63BFE054CD40}"/>
              </a:ext>
            </a:extLst>
          </p:cNvPr>
          <p:cNvSpPr txBox="1"/>
          <p:nvPr/>
        </p:nvSpPr>
        <p:spPr>
          <a:xfrm>
            <a:off x="3574473" y="124690"/>
            <a:ext cx="8224663" cy="4070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67.401(2Р)14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Шурпаев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Ш. М. Обеспечение соблюдения прав субъектов предпринимательства при осуществлении государственных и муниципальных закупок в таблицах и схемах : учебное пособие / Ш. М.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Шурпаев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2024. — 59, [1]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59—60.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33 — ЧЗ(1), ОБЩ(1), АБ(31).</a:t>
            </a:r>
            <a:endParaRPr lang="ru-RU" sz="1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в таблицах и схемах систематизированы вопросы обеспечения соблюдения прав субъектов предпринимательской деятельности в сфере закупок для обеспечения государственных и муниципальных нужд.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BF4467-FC28-7C9D-69F4-3D36B980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08" y="199503"/>
            <a:ext cx="3437865" cy="49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1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832168" y="124691"/>
            <a:ext cx="7966968" cy="4795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67.4я43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Актуальные вопросы прокурорской деятельности : лекции / Л. В.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Готчина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Р. Д. Шарапов, Е. В. Баркалова [и др.] ; под ред. А. П. Спиридонова ; Санкт-Петербургский юридический институт (филиал) Университета прокуратуры Российской Федерации. — Выпуск 14. — Санкт-Петербург :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2024. — 231, [1] с. — (В помощь прокурору).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конце ст. — ISSN 2949-2785.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15 — ЧЗ(1), ОБЩ(1), АБ(13).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Лекции подготовлены профессорско-преподавательским составом Санкт-Петербургского юридического института (филиала) Университета прокуратуры Российской Федерации на основе занятий, проводимых с работниками органов прокуратуры. В лекциях анализируются актуальные вопросы прокурорской деятельности с научной точки зрения и содержатся методические рекомендации по их практическому разрешению.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717DF-2C22-71BD-14BE-B9D77D55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7" y="274320"/>
            <a:ext cx="3439304" cy="48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80E5B-4C75-702D-6B31-EA1D7CD54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AC3A78-BA26-3073-47F7-47E6CC6BB93A}"/>
              </a:ext>
            </a:extLst>
          </p:cNvPr>
          <p:cNvSpPr txBox="1"/>
          <p:nvPr/>
        </p:nvSpPr>
        <p:spPr>
          <a:xfrm>
            <a:off x="3832168" y="124691"/>
            <a:ext cx="7966968" cy="4465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67.91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Амплеева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Е. Е. Международное право в вопросах и ответах : учебное пособие / Е. Е.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Амплеева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2024. — 238, [2]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233—239. 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73 — ЧЗ(1), ОБЩ(1), АБ(71).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раскрыты основные категории и терминология современного международного права. Предложенные автором вопросы и ответы основаны на нормах общего международного права, стремящегося к созданию нового многополярного миропорядка и становлению системы региональных макрорегионов. Включены сложные вопросы мировой политики, что способствует выработке и развитию навыков практического применения международно-правовых норм, умения анализировать механизмы взаимодействия международного и внутригосударственного права.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336B5-14C8-B328-0F66-32262238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271178"/>
            <a:ext cx="3495807" cy="510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1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492C7-E1F5-58FF-57EC-89E41103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2BCD74-FDE5-D13F-6E3B-707FB1CB00D2}"/>
              </a:ext>
            </a:extLst>
          </p:cNvPr>
          <p:cNvSpPr txBox="1"/>
          <p:nvPr/>
        </p:nvSpPr>
        <p:spPr>
          <a:xfrm>
            <a:off x="3832168" y="124691"/>
            <a:ext cx="7966968" cy="337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67.0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Бастрыкин, А. И. Теория государства и права : лекции / А. И. Бастрыкин. — 3-е изд.,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доп. — Санкт-Петербург : Санкт-Петербургская академия Следственного комитета, 2025. — 221, [3] с. : ил., фот.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131—166. — Прил.: с. 167—220.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Лекции отражают современное состояние отечественной науки о государстве и праве и вместе с тем нацелены на практическую реализацию ее теоретических положений в сфере российских государственно-правовых отношений.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019BAE-2C25-F902-EC41-7EE480832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3" y="274319"/>
            <a:ext cx="3542028" cy="52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9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32414" y="124691"/>
            <a:ext cx="8079971" cy="4729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67.411(2Р)121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Борисенко, Е. А. Прокурорский надзор за соблюдением Конституции Российской Федерации и исполнением законов: теоретико-правовые и организационные аспекты : учебное пособие / Е. А. Борисенко, Е. А. Куницына ; Университет прокуратуры Российской Федерации. — Москва : УП РФ, 2024. — 119, [1]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106—114.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на основе исследования деятельности прокуратуры на современном этапе, анализа действующих нормативных правовых актов и практики их применения рассмотрены особенности организации и осуществления надзора за соблюдением Конституции Российской Федерации и исполнением законов, его правовое регулирование, специфика предмета, объектов, целей и задач, вопросы организации и проведения прокурорской проверки соблюдения Конституции Российской Федерации и исполнения законов.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BC2A07-0887-7C09-87B7-A6E998B1E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29639"/>
            <a:ext cx="3382500" cy="51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91098" y="124691"/>
            <a:ext cx="8208037" cy="479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67.408.3(2Р)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Борьба с коррупцией в Российской Федерации : коллективная монография / А. Л. Аристархов, Е. В. Великая, В. Н. Додонов [и др.] ; под общ. ред. Р. В.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Жубрина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Университет прокуратуры Российской Федерации. — Москва : Городец, 2025. — 237, [3] с. — Прил.: с. 214—225.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226—238.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посвящена вопросам борьбы с коррупционной преступностью в современной России. В ней на основе проведенного анализа данных правовой статистики, анкетирования экспертов — прокурорских работников, материалов судебной, прокурорской и следственной практики, результатов социологических и иных исследований рассмотрены правовые основы борьбы с коррупцией в России, проблемы полноты и достоверности статистического учета преступлений коррупционной направленности, результаты деятельности правоохранительных органов по борьбе с коррупционной преступностью, причинный комплекс коррупционной преступности и личность преступника-коррупционера, проблемы совершенствования деятельности правоохранительных органов по борьбе с коррупцией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FB7DC2-C876-C4F8-7791-2F7415FD2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22" y="274321"/>
            <a:ext cx="3328473" cy="47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90604" y="124691"/>
            <a:ext cx="8121534" cy="436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67.411(2Р)121я431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организации и осуществления прокурорского надзора за исполнением законов в жилищной сфере : сборник материалов по итогам круглого стола, Москва, 9 февраля 2024 г. / Университет прокуратуры Российской Федерации ; сост.: М. В. Зяблина, Д. С. Белоусова ; под общ. ред. Т. П. 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Кесареевой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Москва : УП РФ, 2024. — 89, [1] с.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сформирован на основе материалов выступлений участников круглого стола «Вопросы организации и осуществления прокурорского надзора за исполнением законов в жилищной сфере», состоявшегося на факультете профессиональной переподготовки и повышения квалификации Университета прокуратуры Российской Федерации 9 февраля 2024 г.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8108D-5172-9A62-3561-5391022D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257694"/>
            <a:ext cx="3549535" cy="50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24102" y="124691"/>
            <a:ext cx="8075033" cy="29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87.4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Кузнецов, А. О. Логика : учебное пособие / А. О. Кузнецов ; Университет прокуратуры Российской Федерации. — Москва : УП РФ, 2024. — 109, [1] с. — Сл. терминов: с. 103—105.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106—107.</a:t>
            </a:r>
            <a:endParaRPr lang="ru-RU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 — ЧЗ(1).</a:t>
            </a:r>
            <a:endParaRPr lang="ru-RU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рассмотрено место логики в системе научного знания, раскрыт ее предмет и значение, проанализированы отдельные формы и приемы интеллектуальной познавательной деятельности, даны основы теории правдоподобных рассуждений и правила аргументации.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351652-FA8A-A62E-8858-9D91FA8F4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6" y="257694"/>
            <a:ext cx="3457325" cy="50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16284" y="124691"/>
            <a:ext cx="8528858" cy="4070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прокуратуры : учебное пособие / О. Н. Коршунова, И. И. Головко, Э. Р. Исламова [и др.] ; под ред. О. Н. Коршуновой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2024. — 259, [1] с. — </a:t>
            </a:r>
            <a:r>
              <a:rPr lang="ru-RU" sz="18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254—259.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71 — ЧЗ(1), ОБЩ(1), АБ(69).</a:t>
            </a:r>
            <a:endParaRPr lang="ru-RU" sz="1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рассматриваются вопросы, посвященные определению понятия и сущности организации деятельности прокуратуры Российской Федерации в целом, а также особенностям организации деятельности прокуратуры по различным направлениям надзорного и ненадзорного характера.</a:t>
            </a:r>
            <a:endParaRPr lang="ru-RU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601BF6-F63F-AA5B-EB24-8BAC5E80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8" y="266008"/>
            <a:ext cx="3192545" cy="45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88161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787</TotalTime>
  <Words>2185</Words>
  <Application>Microsoft Office PowerPoint</Application>
  <PresentationFormat>Широкоэкранный</PresentationFormat>
  <Paragraphs>68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Times New Roman</vt:lpstr>
      <vt:lpstr>Галерея</vt:lpstr>
      <vt:lpstr> Виртуальная выставка новых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a10</dc:creator>
  <cp:lastModifiedBy>a10</cp:lastModifiedBy>
  <cp:revision>128</cp:revision>
  <dcterms:created xsi:type="dcterms:W3CDTF">2024-07-15T14:02:03Z</dcterms:created>
  <dcterms:modified xsi:type="dcterms:W3CDTF">2025-06-03T12:12:16Z</dcterms:modified>
</cp:coreProperties>
</file>