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72F5E-67FA-099A-6723-5FFD8DAA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2AD79A-A85C-5936-37C8-185FCAE4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1C59-B643-4F8A-BB99-E8ED986054F8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F1784-1217-B09C-ADBE-F1AD3089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CF079C-3570-DC6E-A714-7163D95F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16618-E8AB-4DCF-8F8D-D07F522C5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9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E161-BFB8-FC97-63DD-5C83A0C1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63AAE-D010-5F07-22AA-94F345A8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7FE20-E375-D3E2-F373-8859DF40C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1C59-B643-4F8A-BB99-E8ED986054F8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C071F-6A43-00C3-2BB0-97B02C85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78618-7D2C-90BB-F18C-B14B05852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6618-E8AB-4DCF-8F8D-D07F522C5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1FCEED-5AC7-1B39-61FB-FF3C8BE9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D6028D-9B70-8AE1-7BD3-9F7AA1D13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8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CEC7D6-EA91-32C2-71F1-3BEC1D2F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7D421-BFA9-E742-BEDA-9F438F9C4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6115A2-9C9D-71B4-85AB-A54229A4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F74A43-50D4-277C-E193-5AC5E1E25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602D4C-3997-12D8-09AF-0583E439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633EC-BC35-8699-0D3B-DAD690DB3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4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511598-C5A3-80A2-919F-DDCDBC09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9E12C7-3D0B-B07F-31AE-0444E15AD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65F8957-629F-9502-6AE3-42F2248C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24631D-3306-00D3-1585-D13FE7BAB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7AAFD2-6827-8942-6B90-5556BDDC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C7C26-0E34-B2B8-191A-D7F0BE6EBB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686C8D-2497-F8E8-9B19-F180BCCD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9626E-74C2-FE2D-F0EF-0CE9861FB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D8171C-CEA3-335F-E0E0-5C9FC498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A707DB-2C68-2372-6489-9810843C9A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246DAC-E491-E98E-ABC0-E7B18A09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41E0C9-D4A5-0E46-8A86-582EDD7B2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9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B97AC2-38A9-794C-3D2D-472594E8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79F15C-01AA-2020-E486-276EE6819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151AA70-E154-498C-83D8-675CF29C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69F2A-D7F3-7C16-1FDC-ADC79B0C2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9AB8DF-B22B-0CEC-44E0-09D40FFD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B7335-FC3A-ACAB-A3E7-EE386754D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7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1D5371-E532-8BF5-5C7C-F98D3ED7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0D3280-DD95-5B9E-F750-522BC782E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4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423384-1DF4-4376-00DA-7C258E63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5D586-AB36-E6EB-1444-E1B1F6160F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8A9DAC-AFA0-1BC5-30CB-C585195F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0AE23D-1094-7251-359D-75EBEB32A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70AAE4-C895-BD6F-26C5-68E0FCB1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A479F1-C77E-F2AD-6318-D265FA46D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64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2025-09-04T11:21:04Z</dcterms:created>
  <dcterms:modified xsi:type="dcterms:W3CDTF">2025-09-04T11:21:04Z</dcterms:modified>
</cp:coreProperties>
</file>