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6" r:id="rId3"/>
    <p:sldId id="275" r:id="rId4"/>
    <p:sldId id="258" r:id="rId5"/>
    <p:sldId id="259" r:id="rId6"/>
    <p:sldId id="260" r:id="rId7"/>
    <p:sldId id="261" r:id="rId8"/>
    <p:sldId id="284" r:id="rId9"/>
    <p:sldId id="274" r:id="rId10"/>
    <p:sldId id="266" r:id="rId11"/>
    <p:sldId id="267" r:id="rId12"/>
    <p:sldId id="277" r:id="rId13"/>
    <p:sldId id="280" r:id="rId14"/>
    <p:sldId id="278" r:id="rId15"/>
    <p:sldId id="281" r:id="rId16"/>
    <p:sldId id="28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80795" autoAdjust="0"/>
  </p:normalViewPr>
  <p:slideViewPr>
    <p:cSldViewPr snapToGrid="0">
      <p:cViewPr varScale="1">
        <p:scale>
          <a:sx n="121" d="100"/>
          <a:sy n="121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B9ABF-73A1-44B9-B651-D85B5385A710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1ADEC-FEE9-4E2A-8193-019D88A80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99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1ADEC-FEE9-4E2A-8193-019D88A806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5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1ADEC-FEE9-4E2A-8193-019D88A8061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6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1ADEC-FEE9-4E2A-8193-019D88A8061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5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AC67BA7-99F6-E4AC-351F-7D8194208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9" y="785365"/>
            <a:ext cx="10640291" cy="2541431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6600" dirty="0">
                <a:latin typeface="Times New Roman" panose="02020603050405020304" pitchFamily="18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Виртуальная выставка новых поступлений</a:t>
            </a:r>
            <a:endParaRPr lang="ru-RU" b="1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39F3C31-B390-0756-76D7-123EB6BB7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.04.2026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9447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823855" y="124691"/>
            <a:ext cx="80711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75.1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Поддубная, Т. В. Методика поддержания должного уровня физической подготовленности студенток 18-20 лет на основе использования комплексов функционального тренинга : учебное пособие / Т. В. Поддубная, М. В. Пучкова, В. В. Рябчук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СПбЮИ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(ф) УП РФ, 2025. — 166, [2] с. —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162—167. — ISBN 978-5-6054271-5-5.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всего: 51 : ЧЗ(1), ОБЩ(1), АБ(49).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учебном пособи представлены комплексы функционального тренинга для студенток основной и подготовительной групп здоровья. Физические упражнения служат поддержанию и повышению уровня функционального состояния и умственной нагрузки и умения использовать полученные знания на практике.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9399E1-7B4E-2B26-724F-434207EBB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3" y="181304"/>
            <a:ext cx="3596624" cy="5609021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28FA21C4-3C84-C986-3FFD-A4D6CFC6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62" y="4538390"/>
            <a:ext cx="1251935" cy="125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4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74473" y="124690"/>
            <a:ext cx="8224663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67.411(2Р)124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Прокурорский надзор за исполнением законодательства об административном надзоре за лицами, освобожденными из мест лишения свободы : научно-практическое пособие / А. Г. Чобанян, Е. Н. Карабанова, Ш. М. Абдул-Кадыров [и др.] ; Генеральная прокуратура Российской Федерации, Университет прокуратуры Российской Федерации. — Москва : УП РФ, 2025. — 55, [1] с. — ISBN 978-5-94952-127-4.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2 : ЧЗ (1), АБ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пособии рассматриваются теоретические и прикладные вопросы правового регулирования отношений в сфере прокурорского надзора за исполнением законодательства об административном надзоре за лицами, освобожденными из мест лишения свободы.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9F6242-0C41-DE98-2E27-06CA2875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3" y="260130"/>
            <a:ext cx="3326522" cy="4933126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691CB605-9243-FC98-374E-EDF46A69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10" y="3992121"/>
            <a:ext cx="1201135" cy="12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3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1A35B-4163-A279-824A-566D21A46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1779C3-A853-1AEA-605D-B490B004F64F}"/>
              </a:ext>
            </a:extLst>
          </p:cNvPr>
          <p:cNvSpPr txBox="1"/>
          <p:nvPr/>
        </p:nvSpPr>
        <p:spPr>
          <a:xfrm>
            <a:off x="3578774" y="203518"/>
            <a:ext cx="837937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67.411(2Р)121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Прокурорский надзор за исполнением законов при расследовании преступлений в миграционной сфере : научно-практическое пособие / К. В.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Камчатов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 В. Раскина, Т. В.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Ашиткова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[и др.] ; Университет прокуратуры Российской Федерации. — Москва : УП РФ, 2025. — 103, [1]  с. : табл. — ISBN 978-5-94952-126-7.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2 : АБ (1),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Пособие подготовлено в целях оказания помощи прокурорам при осуществлении надзора за исполнением законов при расследовании преступлений в миграционной сфере. 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FF4A34-6FF5-8B29-3532-A1F6673A6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0" y="282347"/>
            <a:ext cx="3409419" cy="5267116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BDCD250F-43AF-FD6B-E440-07E64089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014" y="4348328"/>
            <a:ext cx="1201135" cy="12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81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B923D-8585-CE59-3887-49C6BC3E0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8C53FD-3855-AD4D-77F3-DEEA3E525665}"/>
              </a:ext>
            </a:extLst>
          </p:cNvPr>
          <p:cNvSpPr txBox="1"/>
          <p:nvPr/>
        </p:nvSpPr>
        <p:spPr>
          <a:xfrm>
            <a:off x="3574473" y="124690"/>
            <a:ext cx="822466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67.411(2Р)121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Прокурорский надзор за исполнением законов при расходовании средств на финансовое обеспечение национальных проектов : научно-практическое пособие / Н. Д. Бут, К. А. Ефимова, М. П. Иванов [и др.] ; под общ. ред. Н. Д. Бут ; Генеральная прокуратура Российской Федерации, Университет прокуратуры Российской Федерации. — Москва : УП РФ, 2025. — 55, [1] с. —ISBN 978-5-94952-131-1.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2 : АБ (1),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Пособие призвано оказать помощь прокурорам в организации надзора за исполнением законов при расходовании средств на финансовое обеспечение национальных проектов. Пособие разработано с учетом опыта проведения надзорных проверок исполнения законов в данной сфере. В пособии дан анализ правового регулирования, представлены методика проведения проверок, а также типичные нарушения законов при осуществлении прокурорского надзора за исполнением законов при расходовании средств на финансовое обеспечение национальных проектов. 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AC1A1A-0EC4-C59C-F42A-BA8B65F71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5" y="244367"/>
            <a:ext cx="3395838" cy="5131675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2A41BFB9-684E-BB9E-AC1A-05037AF1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02" y="4224831"/>
            <a:ext cx="1151211" cy="11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06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DF1F6-9080-9665-56EF-697C33216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4C24C2-D389-E1EA-4765-47E7EF09F3B7}"/>
              </a:ext>
            </a:extLst>
          </p:cNvPr>
          <p:cNvSpPr txBox="1"/>
          <p:nvPr/>
        </p:nvSpPr>
        <p:spPr>
          <a:xfrm>
            <a:off x="3641834" y="124690"/>
            <a:ext cx="815730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67.411(2Р)121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Прокурорский надзор за соблюдением прав участников специальной военной операции и членов их семей : научно-практическое пособие / Н. А. Игонина, Т.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В.Ашиткова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 И.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Ережипалиев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[и др.] ; рук. авт. кол. Н.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А.Игонина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Генеральная прокуратура Российской Федерации, Университет прокуратуры Российской Федерации. — Москва : УП РФ, 2025. — 113, [1] с. — ISBN 978-5-94952-129-8.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2 : АБ (1),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Пособие призвано оказать помощь прокурорам в организации надзора за соблюдением прав участников специальной военной операции и членов их семей. Разработано с учетом опыта проведения надзорных проверок исполнения законов в данной сфере. В пособии дан анализ правового регулирования, типичных нарушений законов, изложены вопросы организации и методики осуществления прокурорского надзора за исполнением законов в рассматриваемой сфере.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DF8D2D-C452-5486-F22F-8F425F8E8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69" y="268014"/>
            <a:ext cx="3357539" cy="5052849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56C7AFF7-CEC9-729B-C686-EE7D0C813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73" y="4119728"/>
            <a:ext cx="1201135" cy="12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7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04245-D7E6-6F08-E23A-D321ADA0B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5E5B3E-6288-72FC-DDB1-2A5D03C4DC18}"/>
              </a:ext>
            </a:extLst>
          </p:cNvPr>
          <p:cNvSpPr txBox="1"/>
          <p:nvPr/>
        </p:nvSpPr>
        <p:spPr>
          <a:xfrm>
            <a:off x="3775841" y="124690"/>
            <a:ext cx="826113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индекс научного цитирования статей : справочное пособие / И. А. Васькина, Н. А. Кузнецова, Е. Е. Степанова, О. Е. Тимощук ; [рук. авт. кол. И. А. Васькина] ; Университет прокуратуры Российской Федерации. — Москва : УП РФ, 2025. — 67, [1] с. — (Библиотека автора и издателя). —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64—66. — ISBN 978-5-94952-123-6.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Справочное пособие содержит информацию о существующих на сегодняшний день наукометрических базах, истории их создания, целях и особенностях функционала. Отдельное внимание уделяется отечественной наукометрической базе Российский индекс научного цитирования (РИНЦ). В справочном пособии подробно описаны ее функциональные возможности для авторов, издателей и читателей, а также метрики, используемые для анализа содержащихся в ней материалов.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2B8487-984E-0FF0-5582-F5DDC23CE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28" y="227165"/>
            <a:ext cx="3534734" cy="5532727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E210E216-B5B5-CCBE-D7DE-AE7C4D17E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447" y="4503577"/>
            <a:ext cx="1256315" cy="12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4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EA4CB-C464-C678-82DD-B1EA0D8BC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FA77F2-CF53-0C6D-FBE8-A744FA1767F3}"/>
              </a:ext>
            </a:extLst>
          </p:cNvPr>
          <p:cNvSpPr txBox="1"/>
          <p:nvPr/>
        </p:nvSpPr>
        <p:spPr>
          <a:xfrm>
            <a:off x="3775841" y="124690"/>
            <a:ext cx="8261131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67.414 (2Р)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Селиванов, Н. А. Избранные труды : сборник / Н. А. Селиванов ; Университет прокуратуры Российской Федерации (Москва). — Москва : УП РФ, 2025. — 303, [1] с. — (Научные труды ученых Университета прокуратуры Российской Федерации). — ISBN 978-5-94952-114-4.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сборник включены работы Н. А. Селиванова за период с 1955 по 2001 г. Основными направлениями научных исследований Н. А. Селиванова были проблемы общей теории криминалистики, проблемы криминалистической техники и следственной тактики, проблемы расследования отдельных видов преступлений.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9A5A95-1143-0919-AD05-80F38FEA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" y="244367"/>
            <a:ext cx="3596512" cy="5084378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5F4958A9-0B34-E2E2-40D0-34F0E56D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83" y="4074292"/>
            <a:ext cx="1254453" cy="125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48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80E5B-4C75-702D-6B31-EA1D7CD54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AC3A78-BA26-3073-47F7-47E6CC6BB93A}"/>
              </a:ext>
            </a:extLst>
          </p:cNvPr>
          <p:cNvSpPr txBox="1"/>
          <p:nvPr/>
        </p:nvSpPr>
        <p:spPr>
          <a:xfrm>
            <a:off x="3857107" y="124691"/>
            <a:ext cx="796696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67.4я43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прокурорской деятельности : лекции / Санкт-Петербургский юридический институт (филиал) Университета прокуратуры Российской Федерации (Санкт-Петербург) ; под ред. А. А. Сапожкова. — Выпуск 15. — Санкт-Петербург 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СПбЮИ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(ф) УП РФ, 2025. — 256, [4] с. — (В помощь прокурору). —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конце ст. 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всего: 15 : ЧЗ(1), ОБЩ(1), АБ(13).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лекциях анализируются актуальные вопросы прокурорской деятельности с научной точки зрения и содержатся методические рекомендации по их практическому разрешению.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15D684-71E4-214D-1A88-2175DD3AA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1" y="244365"/>
            <a:ext cx="3543507" cy="52814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79469C-D3D9-D7F4-A96B-3249938A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1" y="4112171"/>
            <a:ext cx="1413643" cy="141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1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492C7-E1F5-58FF-57EC-89E41103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2BCD74-FDE5-D13F-6E3B-707FB1CB00D2}"/>
              </a:ext>
            </a:extLst>
          </p:cNvPr>
          <p:cNvSpPr txBox="1"/>
          <p:nvPr/>
        </p:nvSpPr>
        <p:spPr>
          <a:xfrm>
            <a:off x="3832168" y="124691"/>
            <a:ext cx="796696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67.4я43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юридической науки и практики: взгляд молодых ученых : сборник статей участников XVII научно-практической конференции, г. Москва, 25 апреля 2025 г. / Университет прокуратуры Российской Федерации ; под ред. Н. В. Субановой ; сост. О. О.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Ильгова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УП РФ, 2025. — 301, [1] с. — ISBN 978-5-94952-122-9.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сборник включены статьи участников ХVII научно-практической конференции молодых ученых «Актуальные проблемы юридической науки и практики: взгляд молодых ученых», состоявшейся в Университете прокуратуры Российской Федерации 25 апреля 2025 г. В статьях сборника рассматриваются проблемы прокурорской, правозащитной и правоохранительной деятельности, криминологии, криминалистики, уголовного и уголовно-процессуального права.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3AFB1B-4CF0-260A-E06E-2F2B4B05B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6" y="212834"/>
            <a:ext cx="3598770" cy="542333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4BE9836-F885-0D9F-60F4-FD84EF3D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53" y="4269499"/>
            <a:ext cx="1366673" cy="13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49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32414" y="124691"/>
            <a:ext cx="807997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67.403(2Р)011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право. (Тема «Граждане (физические лица) как субъекты гражданского права») : рабочая тетрадь / Ю. М. Боброва, В. А. Максимов, Н. Н. Никифорова [и др.] ; Санкт-Петербургский юридический институт (филиал) Университета прокуратуры Российской Федерации (Санкт-Петербург). — Санкт-Петербург 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СПбЮИ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(ф) УП РФ, 2025. — 95, [1] с. —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11—14. — ISBN 978-5-6054271-8-6.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5 : ЧЗ (1), ОБЩ (1), АБ (3).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составлении рабочей тетради использованы приёмы мнемотехники для улучшения процесса усвоения и запоминания учебного материала.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3574BC-7A12-C771-B879-94ECC8CD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38" y="244366"/>
            <a:ext cx="3484137" cy="530509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9932234-FA12-EF1B-B2D4-C474965B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83" y="4237970"/>
            <a:ext cx="1311492" cy="13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53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91098" y="124691"/>
            <a:ext cx="820803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67.403(2Р)012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право. (Тема  Юридические лица как субъекты гражданского права) : рабочая тетрадь / Ю. М. Боброва, Э. А.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Кузбагаров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 А. Максимов [и др.]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СПбЮИ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(ф) УП РФ, 2025. — 143, [1] с. —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9—14. — ISBN 978-5-6054271-9-3.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5 : АБ (3), ОБЩ (1),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составлении рабочей тетради использованы приёмы мнемотехники для улучшения процесса усвоения и запоминания учебного материала.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F4EBF8-3E8D-30FE-44E9-684B54DE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7" y="228599"/>
            <a:ext cx="3358927" cy="539969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2A53E79-E3FE-50EE-EA84-A634146B2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15" y="4343070"/>
            <a:ext cx="1285219" cy="128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9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90604" y="124691"/>
            <a:ext cx="812153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67.411(2Р)12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Диканова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А. Избранные труды : сборник / Т. А.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Диканова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Университет прокуратуры Российской Федерации (Москва). — Москва : УП РФ, 2025. — 327, [1] с. — (Научные труды ученых Университета прокуратуры Российской Федерации).  — ISBN 978-5-94952-113-7.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сборник включены работы Т. А.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Дикановой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начиная с 1982 года до настоящего времени, в которых освещаются проблемы теории и практики прокурорского надзора, состояния преступности в таможенной сфере и на транспорте.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29CDDE-1BED-55B7-F951-85734026A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5" y="268014"/>
            <a:ext cx="3567234" cy="4989786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E6F9683-C38C-5C22-88C5-D4052DECA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82" y="3906893"/>
            <a:ext cx="1350907" cy="135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24102" y="124691"/>
            <a:ext cx="817886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67.411(2Р)125я431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прав и законных интересов несовершеннолетних: актуальные вопросы правового регулирования и правоприменения : сборник материалов всероссийского научно-практического форума с международным участием, Москва, 28 мая 2025 г. / Генеральная прокуратура Российской Федерации, Университет прокуратуры Российской Федерации ; под общ. ред. И. М. Мацкевича ; науч. ред. Р. В.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Жубрин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сост.: Д. И.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Ережипалиев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[и др.]. — Москва : УП РФ, 2025. — 223, [1]  с. — ISBN 978-5-94952-128-1.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2 : ЧЗ (1), АБ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сборник включены доклады и выступления участников всероссийского научно-практического форума с международным участием «Защита прав и законных интересов несовершеннолетних: актуальные вопросы правового регулирования и правоприменения», проведенного в Университете прокуратуры Российской Федерации 28 мая 2025 г. В мероприятии приняли участие представители Государственной Думы Федерального Собрания Российской Федерации, Генеральной прокуратуры Российской Федерации, Уполномоченного при Президенте Российской Федерации по правам ребенка, Федеральной службы по надзору в сфере образования и науки, Министерства просвещения Российской Федерации, Министерства здравоохранения Российской Федерации, Министерства труда и социальной защиты Российской Федерации, прокуратур субъектов Российской Федерации, научных и образовательных организаций, в том числе зарубежных.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0B6460-20A8-5A96-AEC3-BB78A38F5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18" y="213891"/>
            <a:ext cx="3501330" cy="512273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A0F1DBC-6860-B22C-7362-88E21F16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7" y="4033017"/>
            <a:ext cx="1303611" cy="13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46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57D9B-B01D-B6E2-24C8-5AEEB29D1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6FAF45-CC2F-588B-D77E-BAF562ADB005}"/>
              </a:ext>
            </a:extLst>
          </p:cNvPr>
          <p:cNvSpPr txBox="1"/>
          <p:nvPr/>
        </p:nvSpPr>
        <p:spPr>
          <a:xfrm>
            <a:off x="3645200" y="124691"/>
            <a:ext cx="839994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67.408.1(2Р)01я431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преступлений: общие и частные проблемы : сборник материалов круглого стола, Москва, 28 февраля 2025 г. / Университет прокуратуры Российской Федерации ; науч. ред., сост. А. Э.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Побегайло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УП РФ, 2025. — 79, [1] с. — ISBN 978-5-94952-124-3.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Сборник подготовлен на основе материалов круглого стола «Квалификация преступлений: общие и частные проблемы» (28 февраля 2025 г., г. Москва), в ходе которого обсуждались законодательные, судебные и доктринальные правила квалификации преступлений; проблемы уголовно-правовой оценки преступных деяний при конкуренции правил квалификации преступлений; правовые позиции высшей судебной инстанции по вопросам квалификации преступлений при конкуренции уголовно-правовых норм.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D9FD37-E0FB-34DB-2E5D-6C6A7B58B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" y="197069"/>
            <a:ext cx="3357506" cy="5113901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D410EE2-9D3E-D1B1-14CB-FF94EC27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18" y="4023124"/>
            <a:ext cx="1287846" cy="128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7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66797-EF20-AC7A-749E-C8978E30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FEB368-F4F9-6BA3-6A3A-915504C77E7F}"/>
              </a:ext>
            </a:extLst>
          </p:cNvPr>
          <p:cNvSpPr txBox="1"/>
          <p:nvPr/>
        </p:nvSpPr>
        <p:spPr>
          <a:xfrm>
            <a:off x="3724102" y="116378"/>
            <a:ext cx="820727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67.411(2Р)12	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подготовки прокурором процессуальных документов и актов прокурорского реагирования : учебное пособие / О. Н. Коршунова, И. И. Головко, И. Ю. Мурашкин [и др.] ; под ред. О. Н. Коршуновой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СПбЮИ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(ф) УП РФ, 2025. — 226, [2] с. —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209—213. — Прил.: с. 214—226. — ISBN 978-5-6054271-6-2.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всего:63 — ЧЗ(1), ОБЩ(1), АБ(61).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ru-RU" sz="1600" dirty="0">
              <a:solidFill>
                <a:srgbClr val="002060"/>
              </a:solidFill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учебном пособии рассматривается методика подготовки прокурором различных процессуальных документов и актов прокурорского реагирования в различных направлениях прокурорской деятельности надзорного и ненадзорного характера.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10B2CB-B2FE-9532-C060-19E83D2ED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9" y="228602"/>
            <a:ext cx="3447953" cy="514744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43D6667-A1D0-B091-5AB0-BD9A43A61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15" y="4122355"/>
            <a:ext cx="1253687" cy="12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11402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2293</TotalTime>
  <Words>2045</Words>
  <Application>Microsoft Office PowerPoint</Application>
  <PresentationFormat>Широкоэкранный</PresentationFormat>
  <Paragraphs>96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Gill Sans MT</vt:lpstr>
      <vt:lpstr>Times New Roman</vt:lpstr>
      <vt:lpstr>Галерея</vt:lpstr>
      <vt:lpstr> Виртуальная выставка новых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a10</dc:creator>
  <cp:lastModifiedBy>a10</cp:lastModifiedBy>
  <cp:revision>235</cp:revision>
  <dcterms:created xsi:type="dcterms:W3CDTF">2024-07-15T14:02:03Z</dcterms:created>
  <dcterms:modified xsi:type="dcterms:W3CDTF">2026-03-27T13:25:22Z</dcterms:modified>
</cp:coreProperties>
</file>