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sldIdLst>
    <p:sldId id="256" r:id="rId2"/>
    <p:sldId id="258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408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8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88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7201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06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5424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69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32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0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17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2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76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0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1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378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52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436AAE0-E0E5-41C5-A056-7B9F6EAD6974}" type="datetimeFigureOut">
              <a:rPr lang="ru-RU" smtClean="0"/>
              <a:t>11.07.2024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8225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88B31D0-BEF7-4F4C-A40C-5E59ADE54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1752601"/>
          </a:xfrm>
        </p:spPr>
        <p:txBody>
          <a:bodyPr>
            <a:normAutofit/>
          </a:bodyPr>
          <a:lstStyle/>
          <a:p>
            <a:r>
              <a:rPr lang="ru-RU" sz="5400" b="1" i="1" dirty="0">
                <a:solidFill>
                  <a:srgbClr val="002060"/>
                </a:solidFill>
              </a:rPr>
              <a:t>УЧЕНЫЕ-ЮРИСТЫ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FEE1DDF2-B5B3-487B-A415-2A25B0756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3027681"/>
            <a:ext cx="8144828" cy="2763520"/>
          </a:xfrm>
        </p:spPr>
        <p:txBody>
          <a:bodyPr>
            <a:normAutofit/>
          </a:bodyPr>
          <a:lstStyle/>
          <a:p>
            <a:r>
              <a:rPr lang="ru-RU" sz="4400" b="1" i="1" dirty="0">
                <a:solidFill>
                  <a:srgbClr val="002060"/>
                </a:solidFill>
              </a:rPr>
              <a:t>                  ДАНИЛОВА Н. А.</a:t>
            </a:r>
          </a:p>
        </p:txBody>
      </p:sp>
    </p:spTree>
    <p:extLst>
      <p:ext uri="{BB962C8B-B14F-4D97-AF65-F5344CB8AC3E}">
        <p14:creationId xmlns:p14="http://schemas.microsoft.com/office/powerpoint/2010/main" val="3725016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19180" y="314960"/>
            <a:ext cx="848137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67.413(2Р)18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специальных знаний в уголовном судопроизводстве. Хрестоматия. Часть 1. Общие вопросы / Санкт-Петербургский юридический институт (филиал) Университета прокуратуры Российской Федерации ; авт.-сост.: Е.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Елагина,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Данилова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Т.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Николаева ; отв. ред. Е. В. Елагина. — Санкт-Петербург :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СПбЮИ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(ф) УП РФ, 2018. — 128 с.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100 : ЧЗ(1), ОБЩ(1), АБ(98)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книге содержатся источники по общим вопросам использования специальных знаний на досудебных стадиях уголовного судопроизводства, по отдельным видам специальных знаний: по судебной экспертизе, заключению специалиста, ревизии и документальной проверке.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F48451-AC87-F9A5-8987-AE13C9CAA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97" y="968188"/>
            <a:ext cx="3334871" cy="51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2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72752" y="426720"/>
            <a:ext cx="8065247" cy="5950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Криминалистика для государственных обвинителей : учебник / Г. Д. Белова,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А. Данилова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 Н. Исаенко [и др.] ; под ред.: А. Ф. 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Козусева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 Н. Исаенко, А. М. Кустова ; Академия Генеральной прокуратуры Российской Федерации. — Москва : Норма : ИНФРА-М, 2012. — 479 с. —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475—479. — ISBN 978-5-91768-278-5 (Норма). — ISBN 978-5-16-005541-1 (Инфра-М).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5 : ЧЗ (1), АБ (4)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учебнике рассматриваются криминалистические аспекты организации и осуществления поддержания государственного обвинения, тактические основы участия прокурора-государственного обвинителя в производстве отдельных процессуальных действий. Излагаются общие вопросы методики подержания государственного обвинения, даются рекомендации по его подготовке.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0CD5C2-40A7-52DD-BFB9-33E151408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1" y="1026075"/>
            <a:ext cx="3439333" cy="496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49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42124" y="426720"/>
            <a:ext cx="8297476" cy="5273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67.411(2Р)122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Криминалистический анализ и оценка прокурором материалов уголовного дела : монография /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А. Данилова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 Н. Исаенко, О. Н. Коршунова, Т. Г. Николаева ; ред. В. Н. Исаенко ; Академия Генеральной прокуратуры Российской Федерации. — Москва : АГП РФ, 2013. — 244 с. —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228—240.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Монография представляет собой первую научную работу, в которой исследуются вопросы комплексного анализа прокурором уголовного дела, объектом которой служат как материалы процессуальной деятельности, так и результаты использования в расследовании возможностей прикладной криминалистики, обеспечивающих процесс доказывания.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2EE757-B240-D156-CC1E-D7B96D38A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54750"/>
            <a:ext cx="3305586" cy="494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9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26540" y="426720"/>
            <a:ext cx="7909859" cy="6365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67.411(2Р)123.1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прокурора в судебном следствии : пособие / Г. Д. Белова,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 А. Данилова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 Н. Исаенко [и др.] ; под ред. В. Н. Исаенко, А. М. Кустова ; Академия Генеральной прокуратуры Российской Федерации. — Москва : АГП РФ, 2012. — 120 с. — (Библиотека прокурора). —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конце глав.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4 : ЧЗ (1), АБ (3)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19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пособии рассматриваются тактико-криминалистические аспекты участия </a:t>
            </a:r>
            <a:r>
              <a:rPr lang="ru-RU" sz="19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прокурора </a:t>
            </a:r>
            <a:r>
              <a:rPr lang="ru-RU" sz="20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ru-RU" sz="19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государственного обвинителя в судебных действиях, которые могут быть произведены (в том числе в связи с его ходатайством) в ходе судебного следствия – центральной части рассмотрения уголовного дела судом по существу. Их производство может быть обусловлено необходимостью проверки и уточнения доказательств, представленных сторонами обвинения и защиты, а равно для получения новых доказательств, имеющих значение для законного, обоснованного и справедливого разрешения судом уголовного дела.</a:t>
            </a:r>
            <a:endParaRPr lang="ru-RU" sz="19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C6373D-755D-9116-25DC-C46584213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22" y="1021977"/>
            <a:ext cx="3432760" cy="51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1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95912" y="252549"/>
            <a:ext cx="8050647" cy="6350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67.411(2Р)122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Григорьева, М. А. Прокурорский надзор за исполнением законов в досудебном производстве : учебное пособие / М. А. Григорьева,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А. Данилова,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 С. Шадрин ; Санкт-Петербургский юридический институт (филиал) Университета прокуратуры Российской Федерации. — Санкт-Петербург :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СПбЮИ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(ф) УП РФ, 2018. — 107, [1] с. —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105—107.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100 : ЧЗ(1), ОБЩ(1), АБ(98)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представлены результаты исследований, посвященных вопросам уголовно-правовой регламентации и осуществлению прокурорского надзора в досудебном производстве, общим положениям анализа и оценки прокурором материалов уголовного дела, вопросам анализа и оценки прокурором материалов уголовных дел о преступлениях различных видов.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solidFill>
                <a:srgbClr val="002060"/>
              </a:solidFill>
            </a:endParaRPr>
          </a:p>
          <a:p>
            <a:pPr algn="just"/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0064BC-8B6F-B6AA-8683-77E6FF67D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48" y="928744"/>
            <a:ext cx="3401168" cy="527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1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8572" y="276625"/>
            <a:ext cx="8441477" cy="659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3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67.408.1(2Р)114 </a:t>
            </a:r>
            <a:endParaRPr lang="ru-RU" sz="2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Гронская, Н. Ю. Невыплата заработной платы, пенсий, стипендий, пособий и иных установленных законом выплат (квалификация, расследование) : учебное пособие / Н. Ю. Гронская, </a:t>
            </a:r>
            <a:r>
              <a:rPr lang="ru-RU" sz="23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 А. Данилова</a:t>
            </a:r>
            <a:r>
              <a:rPr lang="ru-RU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Е. П. Осипова ; Санкт-Петербургский юридический институт (филиал) Академии Генеральной прокуратуры Российской Федерации. — Санкт-Петербург : </a:t>
            </a:r>
            <a:r>
              <a:rPr lang="ru-RU" sz="23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СПбЮИ</a:t>
            </a:r>
            <a:r>
              <a:rPr lang="ru-RU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(ф) АГП РФ, 2009. — 116 с.</a:t>
            </a:r>
            <a:endParaRPr lang="ru-RU" sz="2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3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40 : АБ (38), ОБЩ (1), ЧЗ (1)</a:t>
            </a:r>
            <a:endParaRPr lang="ru-RU" sz="23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19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наряду с анализом состава преступления, предусмотренного ст. 145.1 УК РФ, рассматриваются вопросы, возникающие в практике применения данной уголовно-правовой нормы, анализируется соотношение уголовно наказуемой невыплаты заработной платы с иными составами преступлений. На основе изучения судебно-следственной практики авторами определена система обстоятельств, подлежащих установлению, сформулированы рекомендации по организации начального этапа расследования, тактике производства основных следственных действий и использования специальных знаний в ходе предварительного расследования.</a:t>
            </a:r>
            <a:endParaRPr lang="ru-RU" sz="19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C4A305-AF2D-53EE-EF47-8F4FC868C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51" y="818606"/>
            <a:ext cx="3224391" cy="507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31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8964" y="457200"/>
            <a:ext cx="8108875" cy="659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67.411(2Р)122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Данилова, Н. А.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Анализ и оценка прокурором материалов уголовного дела о невыплате заработной платы : конспект лекции / Н.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Данилова ; Санкт-Петербургский юридический институт (филиал) Академии Генеральной прокуратуры Российской Федерации. — Санкт-Петербург :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СПбЮИ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(ф) АГП РФ, 2013. — 36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52 : АБ (50), ОБЩ (1), ЧЗ (1)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лекции изложена методика прокурорской проверки законности и обоснованности принятия решения о возбуждении уголовного дела о невыплате заработной платы, а также описываются основные направления поэтапного изучения зафиксированной в процессуальных документах информации с целью оценки относимости, допустимости, достоверности и достаточности имеющихся в уголовном деле доказательств о совершении преступления, предусмотренного ст. 145.1 УК РФ.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solidFill>
                <a:srgbClr val="002060"/>
              </a:solidFill>
            </a:endParaRPr>
          </a:p>
          <a:p>
            <a:pPr algn="just"/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E52AEB-CB32-E171-12B1-F6BD200E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42" y="1091133"/>
            <a:ext cx="3425444" cy="52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59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8121" y="437990"/>
            <a:ext cx="8114339" cy="5273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67.413(2Р)18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Данилова, Н. А.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Использование специальных знаний в уголовном судопроизводстве. Хрестоматия.  Ч. 2. Судебная экспертиза / Н. А. Данилова, Е. В. Елагина, Т. Г. Николаева ; Санкт-Петербургский юридический институт (филиал) Университета прокуратуры Российской Федерации (Санкт-Петербург). — Санкт-Петербург :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СПбЮИ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(ф) УП РФ, 2019. — 231, [1] с.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32 : ЧЗ(1), ОБЩ(1), АБ(30)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хрестоматию вошли источники по характеристике, правовому регулированию, вопросам производства судебной экспертизы.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AFF5FD-C2FF-F3BA-D351-A3E19F826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0" y="1037345"/>
            <a:ext cx="3247089" cy="50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8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0760" y="558800"/>
            <a:ext cx="8387720" cy="6535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67.414(2Р)322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Данилова, Н А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Криминалистический анализ предпринимательской деятельности : методические рекомендации / Н. А. Данилова ; Санкт-Петербургский юридический институт Генеральной прокуратуры Российской Федерации. — Санкт-Петербург : СПб ЮИ ГП РФ, 1997. — 52 с. — Прил.: с. 36-51. — ISBN 5-89094-022-8.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всего: 31 : АБ(31)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Данная работа представляет собой анализ всех обстоятельств, связанных с различными этапами создания и деятельности хозяйствующего субъекта, в котором, возможно, совершено преступление. Целью криминалистического анализа является установление любых фактических данных, которые могут свидетельствовать о противоправных действиях. В данных аспектах автор исследует вопросы образования, ликвидации, государственной регистрации юридических лиц, малых предприятий и предприятий с иностранными инвестициями, а также лицензирования предпринимательской деятельности.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170CA2-B2A3-0B08-143E-7BF7BA04F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6" y="1173735"/>
            <a:ext cx="3119716" cy="484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63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49916" y="325120"/>
            <a:ext cx="82576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67.402(2Р)0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Данилова, Н. А.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Основы бухгалтерского учета : учебное пособие / Н. А. Данилова ; Санкт-Петербургский юридический институт (филиал) Академии Генеральной прокуратуры Российской Федерации. — Санкт-Петербург :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СПбЮИ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(ф) АГП РФ, 2008. — 61 с.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58 : АБ (56), ОБЩ (1), ЧЗ (1)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Автором систематизированы теоретические основы бухгалтерского учета, рассматриваются сущность и организация бухгалтерского учета в условиях рыночной экономики, разъясняются особенности документирования хозяйственных операций и инвентаризации, приводится иллюстрационный материал.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EF0855-CC3E-FE15-B39D-CA7FD4B83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9" y="1004687"/>
            <a:ext cx="3252947" cy="518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5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3812" y="345440"/>
            <a:ext cx="8445948" cy="524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67.408.3(2Р)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Данилова, Н. А.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Преступления в сфере банковской деятельности: генезис и современное состояние : монография / Н. А. Данилова, С. П. Кушниренко. — Санкт-Петербург : [Подразделение оперативной полиграф. АМА НЗ РФ], 2006. — 161, [1] с. —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155—160.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Монография представляет собой комплексное исследование развития криминальных процессов в сфере банковской деятельности в России, начиная с периода возникновения первых кредитных учреждений до наших дней. Основное внимание уделено криминалистическому анализу преступлений, совершаемых в банковском секторе экономики в условиях развития рыночных отношений.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AE0600-CF65-3F3A-B84B-556CE59CB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1029320"/>
            <a:ext cx="3269471" cy="503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80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95805" y="299677"/>
            <a:ext cx="8114340" cy="6323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67.413(2Р)18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специальных знаний в уголовном судопроизводстве (уголовно-процессуальный и криминалистический аспекты) : монография /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 А. Данилова,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 П. Кушниренко, Т. Г. Николаева, В. Д. 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Пристансков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— Санкт-Петербург : [б. и.], 2005. — 315 с. — Прил.: с. 198—308.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2 : ЧЗ (1), АБ (1)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Монография представляет собой комплексное исследование вопросов использования специальных знаний на различных стадиях уголовного судопроизводства. Авторами подробно исследованы проблемы таких форм применения специальных знаний как консультационно-справочная деятельность сведущих лиц, ревизии, проверки и документальные проверки, участие специалиста в подготовке и проведении следственных действий, производство судебных экспертиз.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3F7FA4-BEAB-55C6-BA47-5061A61C7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55" y="877901"/>
            <a:ext cx="3588930" cy="53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5958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760</TotalTime>
  <Words>1588</Words>
  <Application>Microsoft Office PowerPoint</Application>
  <PresentationFormat>Широкоэкранный</PresentationFormat>
  <Paragraphs>52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Century Gothic</vt:lpstr>
      <vt:lpstr>Times New Roman</vt:lpstr>
      <vt:lpstr>Wingdings 3</vt:lpstr>
      <vt:lpstr>Сектор</vt:lpstr>
      <vt:lpstr>УЧЕНЫЕ-ЮРИСТЫ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Ярыжко Анна Петровна</dc:creator>
  <cp:lastModifiedBy>a10</cp:lastModifiedBy>
  <cp:revision>131</cp:revision>
  <dcterms:created xsi:type="dcterms:W3CDTF">2024-02-05T08:20:51Z</dcterms:created>
  <dcterms:modified xsi:type="dcterms:W3CDTF">2024-07-11T08:30:13Z</dcterms:modified>
</cp:coreProperties>
</file>