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75" r:id="rId4"/>
    <p:sldId id="258" r:id="rId5"/>
    <p:sldId id="288" r:id="rId6"/>
    <p:sldId id="260" r:id="rId7"/>
    <p:sldId id="261" r:id="rId8"/>
    <p:sldId id="284" r:id="rId9"/>
    <p:sldId id="289" r:id="rId10"/>
    <p:sldId id="274" r:id="rId11"/>
    <p:sldId id="266" r:id="rId12"/>
    <p:sldId id="277" r:id="rId13"/>
    <p:sldId id="280" r:id="rId14"/>
    <p:sldId id="278" r:id="rId15"/>
    <p:sldId id="281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63245" autoAdjust="0"/>
  </p:normalViewPr>
  <p:slideViewPr>
    <p:cSldViewPr snapToGrid="0">
      <p:cViewPr varScale="1">
        <p:scale>
          <a:sx n="121" d="100"/>
          <a:sy n="121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B9ABF-73A1-44B9-B651-D85B5385A71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1ADEC-FEE9-4E2A-8193-019D88A80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9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6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51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0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AC67BA7-99F6-E4AC-351F-7D8194208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785365"/>
            <a:ext cx="10640291" cy="25414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6600" dirty="0">
                <a:latin typeface="Times New Roman" panose="02020603050405020304" pitchFamily="18" charset="0"/>
              </a:rPr>
            </a:br>
            <a:r>
              <a:rPr lang="ru-RU" sz="6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Виртуальная выставка новых поступлений</a:t>
            </a:r>
            <a:endParaRPr lang="ru-RU" b="1" dirty="0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639F3C31-B390-0756-76D7-123EB6BB7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21.10.2026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447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80E5B-4C75-702D-6B31-EA1D7CD5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AC3A78-BA26-3073-47F7-47E6CC6BB93A}"/>
              </a:ext>
            </a:extLst>
          </p:cNvPr>
          <p:cNvSpPr txBox="1"/>
          <p:nvPr/>
        </p:nvSpPr>
        <p:spPr>
          <a:xfrm>
            <a:off x="3736428" y="94863"/>
            <a:ext cx="811129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67.0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Беляева, Г. С. Оценочные категории в праве: общетеоретическое исследование : монография / Г. С. Беляева, К. А. Белоусова.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2027. — 137,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120—138. — ISBN 978-5-466-12602-0.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монографии положено проведенное авторами системное и комплексное исследование оценочных категорий в праве, их сущности, особенностей конструирования, интерпретации и применения. Данное издание содержит краткое изложение основных вопросов относительно определения понятия и раскрытия сущности оценочных категорий посредством установления их атрибутивных признаков, установления назначения и функций правовых оценочных категорий, рассмотрения оснований для классификации оценочных категорий в праве, выявления специфических особенностей процесса толкования и конкретизации оценочных категорий, исследования усмотрения в процессе применения правовых норм с оценочными категориями, выявления особенностей частного и судебного усмотрения, определения условий и пределов формирования усмотрения. Исследование содержит выводы и предложения, которые могут быть использованы в научных исследованиях и правоприменительной практике.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B12FE9-0F32-BD19-046E-E62BD6B14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52" y="225276"/>
            <a:ext cx="3460320" cy="50067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0CED57-12EB-9CBB-EF75-0FA54A62F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607" y="4179306"/>
            <a:ext cx="1016665" cy="10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1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92C7-E1F5-58FF-57EC-89E41103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2BCD74-FDE5-D13F-6E3B-707FB1CB00D2}"/>
              </a:ext>
            </a:extLst>
          </p:cNvPr>
          <p:cNvSpPr txBox="1"/>
          <p:nvPr/>
        </p:nvSpPr>
        <p:spPr>
          <a:xfrm>
            <a:off x="3832168" y="124691"/>
            <a:ext cx="7966968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88.5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киберпсихологию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учебник / В.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Демарева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В. Вяхирева, А. В. Голубинская, И. О. Зайцева. — Санкт-Петербург [и др.] : Лань, 2026. — 97, [1] с. — (Высшее образование).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95—97. — ISBN 978-5-507-54218-5.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Киберпсихология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отрасль прикладной психологии, изучающая взаимодействие человека с виртуальными средами. Перед вами — первый отечественный учебник, целиком посвященный этой новой отрасли психологической науки.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Киберпсихология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на стыке психологии, информационных технологий и социокультурных изменений. Поэтому в учебнике рассматривается широкий спектр феноменов: цифровая среда обитания современного человека, методы исследований этой среды, вопросы цифровой зависимости и онлайн-девиаций, практика онлайн-консультирования.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FD6A0A-BE82-322B-402C-73AA278A4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17" y="275897"/>
            <a:ext cx="3550964" cy="55489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11D288-C1F8-65DB-99A8-39791A637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201" y="4781396"/>
            <a:ext cx="1043480" cy="104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32414" y="124691"/>
            <a:ext cx="807997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67.408.1(2Р)111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Генетические исследования: законодательство и уголовная политика =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Research: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Criminal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Policy : монография / М.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Болков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И. Я. Козаченко, П. А. Ларионов [и др.] ; под ред.: И. Я. Козаченко, Д. Н. Сергеева. — 2-е изд.,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— Москва : Проспект, 2025. — 199, [1]с.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192—196. — ISBN 978-5-392-43484-8.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представляет собой системный анализ законодательства РФ в области генетических исследований и применения генетических данных в уголовном праве. В книге рассматриваются основные аспекты проведения генетических исследований, анализируются особенности сбора, хранения и использования генетических данных в целях расследования преступлений, а также проблемы защиты генетической информации в сфере здравоохранения. Авторы проводят сравнительный анализ законодательства РФ и международных норм, рассматривают практику применения генетических исследований в уголовных делах и оценивают их эффективность. Книга адресована широкой аудитории, включая ученых и практиков в области генетики и юридических наук, а также всех, кто интересуется проблемами применения генетических исследований в правовой сфере. Во втором издании монографии авторами были переработаны и дополнены материалы, учтены изменения законодательства и новые практические аспекты использования генетических исследований. 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2C0C42-F79F-0549-F771-0626260DE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266580"/>
            <a:ext cx="3483210" cy="52986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640841-7154-30AA-77D0-86512549C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026" y="4411389"/>
            <a:ext cx="1153839" cy="11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2911-D023-41D6-74D0-1E161B37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049008-013A-EFBC-0829-AA4E7F1B6E9E}"/>
              </a:ext>
            </a:extLst>
          </p:cNvPr>
          <p:cNvSpPr txBox="1"/>
          <p:nvPr/>
        </p:nvSpPr>
        <p:spPr>
          <a:xfrm>
            <a:off x="3732414" y="124691"/>
            <a:ext cx="8079971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67.403(2Р)33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Гурьева, М. В. Авторское право в сети Интернет. Актуальные проблемы регулирования : учебное пособие / М. В. Гурьева. — Санкт-Петербург [и др.] : Лань, 2026. — 78, [2] с. — (Высшее образование).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77—78. — ISBN 978-5-507-54195-9.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авторских прав на произведения литературы, науки и искусства в сети Интернет относится к числу наиболее сложных проблем гражданско-правового регулирования. Цель данного пособия — формирование общих компетенций студентов художественных вузов о сфере гражданских правоотношений. Его особенность состоит в том, что оно делает акцент на специфике гражданско-правовых отношений в сети Интернет и на защите авторских прав создателей интеллектуальных и художественных ценностей.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548F9-A3AB-5D71-3071-F30231C3C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236482"/>
            <a:ext cx="3444766" cy="53610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A84D93-FB52-B97D-F685-8D09E129D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886" y="4625038"/>
            <a:ext cx="972535" cy="9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9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90604" y="124691"/>
            <a:ext cx="812153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Екимов, А. А. Освобождение от уголовной ответственности на основании норм Особенной части Уголовного кодекса Российской Федерации : практическое пособие / А. А. Екимов, В. Ц.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Идамжапов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97, [3]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88—95. — Прил.: с. 96—98. — ISBN 978-5-466-11987-9.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рассматриваются актуальные вопросы теории и практики освобождения от уголовной ответственности на основании примечаний к статьям Особенной части УК РФ и предложены способы разрешения этих вопросов. Авторами кратко охарактеризована юридическая и социальная природа специальных видов освобождения от уголовной ответственности, приведены некоторые возникающие коллизии.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A17261-724A-7E7F-9968-A94D363D5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7" y="227166"/>
            <a:ext cx="3510742" cy="50407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D296B5-3AC3-005F-1400-AB662BD4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420" y="4342660"/>
            <a:ext cx="925239" cy="92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24102" y="124691"/>
            <a:ext cx="8178864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Максимов, С. В. Государственно-патриотическое воспитание в современной России : научно-практическое пособие / С. В. Максимов, А. В. Павлинов. — Москва : Проспект, 2025. — 70,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67—70. — ISBN 978-5-392-42297-5.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Научно-практическое пособие посвящено вопросам патриотического воспитания и просвещения в деятельности будущих и действующих работников правоохранительных органов. Рассматриваются проблемы кадровой работы, подготовки прокурорских работников, сотрудников органов исполнительной власти Российской Федерации, местного самоуправления (от получения ведомственного высшего образования до социальных гарантий) через призму государственно-патриотического воспитания. Обосновывается необходимость совершенствования системы государственно-правового патриотического воспитания на государственной службе, прежде всего в прокуратуре Российской Федерации. Значительное место в книге занимают мотивационные тексты патриотической направленности, которые могут быть использованы при подготовке публичных выступлений прокурорскими работниками, в том числе руководителями органов и организаций прокуратуры.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4D598D-1786-56BF-DC0E-09A0BC32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7" y="212834"/>
            <a:ext cx="3473404" cy="53145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5E98E0-5038-FF71-BD3D-EF54D2F88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937" y="4586399"/>
            <a:ext cx="941004" cy="94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7D9B-B01D-B6E2-24C8-5AEEB29D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6FAF45-CC2F-588B-D77E-BAF562ADB005}"/>
              </a:ext>
            </a:extLst>
          </p:cNvPr>
          <p:cNvSpPr txBox="1"/>
          <p:nvPr/>
        </p:nvSpPr>
        <p:spPr>
          <a:xfrm>
            <a:off x="3645200" y="124691"/>
            <a:ext cx="839994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74</a:t>
            </a:r>
            <a:endParaRPr lang="ru-RU" dirty="0"/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 на постсоветском пространстве: фундаментальные константы исследования : коллективная монография / С. В. Дрожжина, Д. И. Измайлова, И. И. Ковалева [и др.] ; отв. науч. ред. Г. И. Колесникова.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161,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137—154. — Прил.: с. 155—162. — ISBN 978-5-466-11848-3.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 монография посвящена исследованию патриотизма последовательно рассмотренного в различных аспектах от общеметодологических вопросов (1 глава), до места и значения патриотизма в социокультурном пространстве (2 глава) и проблем, тенденций и практических методов воспитания патриотизма в системе образования на примере Донбасса (3 глава). Монография является уникальным изданием, поскольку в ней представлена научная школа Донецкой Народной Республики, а также те, кто в той или иной мере считает себя причастным к ней, внося свой вклад в развитие науки и образования ДНР.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995802-8D42-DD4A-3BAC-DCB25468C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" y="197069"/>
            <a:ext cx="3398795" cy="49030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13D8B5-5D8A-F88D-5611-540765148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00" y="4135493"/>
            <a:ext cx="964653" cy="96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7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494D-6BE4-8E95-DE99-E9071C5E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F98AE5-4064-79EE-C937-7F076E22BA4B}"/>
              </a:ext>
            </a:extLst>
          </p:cNvPr>
          <p:cNvSpPr txBox="1"/>
          <p:nvPr/>
        </p:nvSpPr>
        <p:spPr>
          <a:xfrm>
            <a:off x="3645200" y="124691"/>
            <a:ext cx="8399942" cy="598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67.408.1(2Р)111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Самитов, Э. О. Истязания: вопросы теории, законодательного регулирования и практики : монография / Э. О. Самитов.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2027. — 131,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119—132. — ISBN 978-5-466-12601-3.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Проблема насилия имеет негативную тенденцию к распространению и проникает в самые сокровенные уголки человеческого общества. Одним из таких преступлений являются истязания, которые имеют высокую латентность, уголовные дела возбуждаются крайне редко. Наиболее часто истязания совершаются в семье, которая изначально, казалось бы, лишена криминогенности, где люди должны получать поддержку, заботу, любовь. Истязания носят системный характер, представляя реальную опасность не только жертве преступления, но и тем, кто находится рядом. Часто они сопряжены с хулиганскими действиями, вымогательствами, изнасилованиями, причинением вреда здоровью, убийством. Истязания влекут за собой самоубийство. Несмотря на масштабы и социальную опасность истязаний, в юридической литературе отсутствуют монографические работы, посвященные криминалистическому обеспечению выявления, раскрытия, расследования и предупреждения данной категории преступлений. В связи с этим представляется актуальным исследование данной проблемы с использованием современных достижений криминалистики, медицины, психологии, педагогики, теории рефлексивных игр. Требует усовершенствования и система учета истязаний. Неадекватность статистики затрудняет разработку эффективных мер борьбы с обозначенными преступными проявлениями как в семейно-бытовой сфере, так и в школах, армии, тюрьмах.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102BAB-471A-32F3-A9E0-C99FB5B31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" y="260131"/>
            <a:ext cx="3463199" cy="501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9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6797-EF20-AC7A-749E-C8978E30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FEB368-F4F9-6BA3-6A3A-915504C77E7F}"/>
              </a:ext>
            </a:extLst>
          </p:cNvPr>
          <p:cNvSpPr txBox="1"/>
          <p:nvPr/>
        </p:nvSpPr>
        <p:spPr>
          <a:xfrm>
            <a:off x="3779281" y="124261"/>
            <a:ext cx="8207278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74.04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Сорокина, Г. П. Особенности реализации смешанного обучения в вузе : монография / Г. П. Сорокина, Т. А. Першина, Е. А. Долгих ; Государственный университет управления.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88,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88.  — ISBN 978-5-466-10476-9.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разрабатываются методологические основы реализации образовательного процесса в смешанной и дистанционной формах обучения. Очевидные проблемы в учете рабочего времени профессорско-преподавательского состава в условиях онлайн формата взаимодействия с обучающимися позволяют сделать акцент в монографии на проработку данного вопроса. Качество предоставляемых образовательных услуг является ключевой темой при переходе к смешанным формам работы, поэтому в данной работе представлены факторы, на которые стоит обратить внимание при проведении внутреннего и внешнего мониторинга образовательного процесса.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0F3576-FBB4-9923-9DC6-1BC2DCF45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88" y="236482"/>
            <a:ext cx="3614593" cy="53602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E68D3E-CEFD-20AA-73C0-27722E654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684" y="4561161"/>
            <a:ext cx="1035597" cy="103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1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823855" y="124691"/>
            <a:ext cx="80711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67.408.1(2Р)014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Сотсков, Ф. Н. Понятие и сущность общественной опасности деяния и её влияние на формирование норм уголовного закона России : монография / Ф. Н. Сотсков ; Российский государственный университет социальных технологий.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262,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249—262. — ISBN 978-5-466-11994-7.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исследованию общественной опасности деяния и её влияния на формирование норм Уголовного закона России. В работе раскрываются понятие и сущность преступления, выявляются основания отграничения преступления от малозначительного деяния и правонарушения. Обращается внимание на проблемные стадии института соучастия, неоконченного преступления и наказания, а также отдельных понятий уголовно-правовой доктрины какими являются коррупция и смертная казнь. Теоретическая и практическая значимость исследования состоит в том, что оно развивает и дополняет научные знания по анализируемой теме. Сформулированные в рукописи выводы и предложения могут быть использованы в правотворческой деятельности государственных органов, в части подготовки изменений и дополнений в Уголовный кодекс РФ.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4517AA-D1BF-3A1F-852E-A2CDAB8F3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9" y="212834"/>
            <a:ext cx="3522422" cy="50987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AA6C1F-6294-2D9C-B270-2BE5E1BCB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364" y="4275943"/>
            <a:ext cx="1035597" cy="103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44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1A35B-4163-A279-824A-566D21A4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1779C3-A853-1AEA-605D-B490B004F64F}"/>
              </a:ext>
            </a:extLst>
          </p:cNvPr>
          <p:cNvSpPr txBox="1"/>
          <p:nvPr/>
        </p:nvSpPr>
        <p:spPr>
          <a:xfrm>
            <a:off x="3578774" y="203518"/>
            <a:ext cx="837937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87.77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Е. Духовно-нравственные ценности и их безопасность: правовой аспект : монография / С. Е.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Титор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Государственный университет управления, Российская медицинская академия непрерывного профессионального образования.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212,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191—212. — ISBN 978-5-466-11808-7.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исследовании проведен анализ сущности духовно-нравственных ценностей и проанализировано законодательство, обеспечивающее их безопасность. Выявлены правовые проблемы духовно-нравственной безопасности, основные угрозы и критерии оценки духовно-нравственной безопасности. Рассмотрены вопросы защиты русского языка, а также рассмотрены с точки зрения духовно-нравственной ценности трудовая деятельность и социальная работа.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7A4C90-3114-5811-4374-390F2BCB1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72" y="275897"/>
            <a:ext cx="3343471" cy="49188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AA27C8-1B93-0B1E-F72A-052E312A3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11" y="4174906"/>
            <a:ext cx="1019832" cy="101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8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B923D-8585-CE59-3887-49C6BC3E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18C53FD-3855-AD4D-77F3-DEEA3E525665}"/>
              </a:ext>
            </a:extLst>
          </p:cNvPr>
          <p:cNvSpPr txBox="1"/>
          <p:nvPr/>
        </p:nvSpPr>
        <p:spPr>
          <a:xfrm>
            <a:off x="3720662" y="124690"/>
            <a:ext cx="8078474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67.408.3(2Р)31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Тишкин, Д. Н. Организованная преступность в России в контексте национальной безопасности : монография / Д. Н. Тишкин ; под ред. П. С. Самыгина.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2027. — 124,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108—125. — ISBN 978-5-466-12449-1.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одной из самых актуальных проблем российской политической реальности, связанной с расширением масштабов организованной преступности в России. В ходе ее исследования автор приходит к выводу, что борьба с организованной преступностью, направленная на обеспечение национальной безопасности Российской Федерации, должна иметь комплексный характер и включать в себя как меры уголовно-правового воздействия, так и другие способы борьбы с данным социально-негативным явлением, включающие использование механизмов противодействия основным источникам преступных доходов, нейтрализации международных связей отечественных преступных группировок, а также усилия общества и государства, связанные с формированием в массовом сознании населения российского общества устойчивого негативного отношения к преступности и деятельности соответствующих криминальных структур.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B85BFD-F7D4-F562-B0D3-4DE3C224A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02" y="252248"/>
            <a:ext cx="3430431" cy="4968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61B8D6-9BAC-2F88-DD9A-A0A53216A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532" y="4232525"/>
            <a:ext cx="988301" cy="98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F1F6-9080-9665-56EF-697C3321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4C24C2-D389-E1EA-4765-47E7EF09F3B7}"/>
              </a:ext>
            </a:extLst>
          </p:cNvPr>
          <p:cNvSpPr txBox="1"/>
          <p:nvPr/>
        </p:nvSpPr>
        <p:spPr>
          <a:xfrm>
            <a:off x="3641834" y="124690"/>
            <a:ext cx="8157302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67.408.1(2Р)014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Трунцевский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Ю. В. Обстановка совершения преступления : монография / Ю. В.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Трунцевский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 Ш. Курбанов. — 2-е изд.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2027. — 190, [2]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174—191. — ISBN 978-5-466-12432-3.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на основе анализа отечественной уголовно-правовой теории, норм российского и зарубежного уголовного права, законодательных актов, содержащих нормы, характеризующие внешние условия, которые использует преступник при совершении преступления, актов судебного толкования, правоприменительной практики в рассматриваемой сфере, 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офи¬циальных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статистических данных и результаты социологических исследований, авторами научно обоснованы: характеристика обстановки, как факультативного признака объективной стороны преступления, оригинальная система критериев и приемов, позволяющая отграничить обстановку от других факультативных признаков объективной стороны преступления, и, в частности, от времени и места, а также иных условий (ситуаций), имеющих уголовно-правовое значение, классификация видов обстановки совершения преступления, закрепленных в Общей и Особенной частях Уголовного кодекса Российской Федерации. В монографии по-новому охарактеризованы признаки, с помощью которых законодатель описывает внешние условия совершения преступления, характеризующие его обстановку, научно обоснованы предложения по правилам квалификации деяний по признакам обстановки совершения преступления, а также по уточнению условий военного конфликта, общественного бедствия.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0B3BD2-C4E3-95FF-2EDF-F712596A2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27" y="260131"/>
            <a:ext cx="3424385" cy="48715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6A1FB9-7EEA-A0A4-8910-92F05B6B0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680" y="4264244"/>
            <a:ext cx="867432" cy="86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7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4245-D7E6-6F08-E23A-D321ADA0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5E5B3E-6288-72FC-DDB1-2A5D03C4DC18}"/>
              </a:ext>
            </a:extLst>
          </p:cNvPr>
          <p:cNvSpPr txBox="1"/>
          <p:nvPr/>
        </p:nvSpPr>
        <p:spPr>
          <a:xfrm>
            <a:off x="3775841" y="124690"/>
            <a:ext cx="826113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67.413(2Р)78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Францифоров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Ю. В. Возобновление и пересмотр дел ввиду новых и вновь открывшихся обстоятельств : монография / Ю. В.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Францифоров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 В. Николайченко, А. Б. Смушкин.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136,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129—136. — ISBN 978-5-466-12182-7.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проведен концептуальный анализ возобновления и пересмотра дел ввиду новых и вновь открывшихся обстоятельств как формы проверки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правосудности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вступивших в законную силу судебных постановлений по уголовным и гражданским делам, определению ее места в системе современного российского уголовного и гражданского судопроизводства. Изучен порядок возбуждения производства ввиду новых или вновь открывшихся обстоятельств и выявлены особенности рассмотрения судом дел по новым или вновь открывшимся обстоятельствам.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621D11-A048-27A2-A54F-753206C27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52248"/>
            <a:ext cx="3556585" cy="51159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5FF266-1E1E-7034-639B-9B05EA272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467" y="4347012"/>
            <a:ext cx="1021146" cy="10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A4CB-C464-C678-82DD-B1EA0D8B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FA77F2-CF53-0C6D-FBE8-A744FA1767F3}"/>
              </a:ext>
            </a:extLst>
          </p:cNvPr>
          <p:cNvSpPr txBox="1"/>
          <p:nvPr/>
        </p:nvSpPr>
        <p:spPr>
          <a:xfrm>
            <a:off x="3775841" y="85276"/>
            <a:ext cx="8261131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67.408.1(2Р)131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Чеснокова, Н. А. Хулиганство и хулиганские побуждения: проблемы законодательной регламентации и правоприменительной практики : монография / Н. А. Чеснокова.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2027. — 118, [2]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97—107. — Прил.: с. 108—119. — ISBN 978-5-466-12603-7.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комплексного анализа действующего российского и зарубежного законодательства автором высказаны предложения по совершенствованию законодательной регламентации хулиганства и хулиганских побуждений в Уголовном кодексе Российской Федерации. С позиции взаимосвязи уголовного права, уголовного процесса и криминалистики рассматриваются основные проблемы, возникающие в правоприменительной практике при установлении хулиганских побуждений как обстоятельства, подлежащего доказыванию по уголовным делам, предлагаются пути их решения.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15791F-79D3-CDE9-6E1A-23FCB364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01" y="212834"/>
            <a:ext cx="3477510" cy="50528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ACDD25-5738-017C-6114-33F29F6AB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38" y="4280009"/>
            <a:ext cx="985673" cy="98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D0DA-CCDC-7EF3-36F9-203949EF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4D22AC-1A55-DEFF-82D3-194A4D488A6F}"/>
              </a:ext>
            </a:extLst>
          </p:cNvPr>
          <p:cNvSpPr txBox="1"/>
          <p:nvPr/>
        </p:nvSpPr>
        <p:spPr>
          <a:xfrm>
            <a:off x="3775841" y="124690"/>
            <a:ext cx="82611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</a:t>
            </a: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)135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Юрченко, И. А. Преступления против информационной безопасности : учебное пособие / И. А. Юрченко ; Московский Государственный Юридический Университет им. О. Е. Кутафина. — Москва : Проспект, 2025. — 208 с. — (Учебное пособие МГЮА).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191—206. — ISBN 978-5-392-42538-9.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учебном пособии определяется информационная безопасность как объект преступления, предлагается классификация преступлений против информационной безопасности, анализируются составы преступлений, посягающих на информацию ограниченного доступа, рассматриваются вопросы уголовно-правового противодействия социально опасной информации.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F21836-2EF1-3B08-8644-11C5EABA3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74" y="260131"/>
            <a:ext cx="3454359" cy="51632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403CE8-7FFF-71C7-D125-95E26DA1F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474" y="4477079"/>
            <a:ext cx="946259" cy="94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428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3257</TotalTime>
  <Words>2648</Words>
  <Application>Microsoft Office PowerPoint</Application>
  <PresentationFormat>Широкоэкранный</PresentationFormat>
  <Paragraphs>102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Times New Roman</vt:lpstr>
      <vt:lpstr>Галерея</vt:lpstr>
      <vt:lpstr> Виртуальная выставка новых поступлений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a10</dc:creator>
  <cp:lastModifiedBy>a10</cp:lastModifiedBy>
  <cp:revision>311</cp:revision>
  <dcterms:created xsi:type="dcterms:W3CDTF">2024-07-15T14:02:03Z</dcterms:created>
  <dcterms:modified xsi:type="dcterms:W3CDTF">2026-10-05T11:57:31Z</dcterms:modified>
</cp:coreProperties>
</file>