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68EF-1323-4C3F-9953-0DC8C0EAFB54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81751-D451-4B1E-9190-FE485EA73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96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968EF-1323-4C3F-9953-0DC8C0EAFB54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1751-D451-4B1E-9190-FE485EA73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04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smtClean="0">
                <a:latin typeface="Times New Roman" panose="02020603050405020304" pitchFamily="18" charset="0"/>
              </a:rPr>
              <a:t/>
            </a:r>
            <a:br>
              <a:rPr lang="ru-RU" sz="6600" smtClean="0">
                <a:latin typeface="Times New Roman" panose="02020603050405020304" pitchFamily="18" charset="0"/>
              </a:rPr>
            </a:br>
            <a:r>
              <a:rPr lang="ru-RU" sz="66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Виртуальная выставка новых поступлений</a:t>
            </a:r>
            <a:endParaRPr lang="ru-RU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54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53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53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02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64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08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485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79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40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59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07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91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92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54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86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62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863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Виртуальная выставка новых поступлений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Виртуальная выставка новых поступлений</dc:title>
  <dc:creator>k402-5</dc:creator>
  <cp:lastModifiedBy>k402-5</cp:lastModifiedBy>
  <cp:revision>1</cp:revision>
  <dcterms:created xsi:type="dcterms:W3CDTF">2024-12-11T11:57:30Z</dcterms:created>
  <dcterms:modified xsi:type="dcterms:W3CDTF">2024-12-11T11:57:30Z</dcterms:modified>
</cp:coreProperties>
</file>