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6465A-6E71-712A-A30E-687E12F6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BF2B8-0E90-AE0E-D9EC-2AC103C3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5EF8-1AD4-467C-AA63-956C3219308B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CB3DAC-6597-BBC3-05AE-E47D550A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176E24-8BD0-DA9D-0546-F2D64496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694B0-31FB-4137-B83C-8082CD547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9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4849B-E4F8-C5F3-5DB9-5E77428F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9BAD3-879F-5813-AE09-2A5D553AF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90697-EAA8-F580-01FA-FA1C2DDBE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05EF8-1AD4-467C-AA63-956C3219308B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66223-03F1-343A-EB52-82C4F210A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AA175C-3F60-2447-4D70-DEF3C84F3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694B0-31FB-4137-B83C-8082CD547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7C3F69C-B86D-EF36-E7A2-6A5DC7E97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>
                <a:solidFill>
                  <a:srgbClr val="002060"/>
                </a:solidFill>
              </a:rPr>
              <a:t>УЧЕНЫЕ-ЮРИСТЫ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62BCB7-AD99-D6E9-3221-6EAE557DFD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3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E36055-899B-2E8F-8868-AAAEAE39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747BF2-860A-439E-A6B4-9E25EA210D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BBDA243-449A-C194-6EC5-BFAFEE638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77F42D-90A7-7844-6808-A220FB9FB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4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46B11C6-D097-E3FF-21F7-E30ECAE7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5A4642-51BC-7E25-35DE-614595864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23FDCD-792B-E7FF-85FF-58FBC2047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B46C6C-6036-8430-0281-2A925BD84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7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BF6F3A3-1F80-16EF-9CAE-C0F432E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4F94E7-AA5E-7C71-51FB-DCF7FDDD4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8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FBD14E2-43D9-2A96-4842-8CBC2CF2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80AB2-524B-513F-70AC-8EFEB164C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5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2AA4BA-ADE8-9106-5A5E-D8C505BB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CC6E69-1CAC-E1FD-68EF-B45C689FEB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A4C82CC-E0C2-078B-C7AF-8DE38F07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3F82B3-D776-8860-731D-4D89A90876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F76B779-858D-4218-F829-B2D9CFAE5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DA2663-19F7-90E0-255B-66171EB79A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4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F5DA4D-8638-FF85-4EF1-9B662A61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DB0BFA-3AA3-1C10-4742-48D7883971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A45BA7-28B9-8F9F-A72A-BA2F52F4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CB6E62-28C4-C912-902D-1BEA5A5D83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05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CB407F-1705-0AF3-FD77-EA306CCD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46F666-B090-78FE-288E-53DD996C6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7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7B1D97C-4C4B-5D9B-B64C-68C48AD3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2903D-CCA8-11DF-D43D-AB31D0F9B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2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9DBCF5-0D11-5523-6DE7-4A6979E5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FA7196-FEB7-DFD5-43FE-270608DC4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7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097864-BB62-7858-880C-D24CDEC2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B4CFE-6075-7660-1B0E-A992A39E2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3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01E844-7E76-4B1D-72BE-76D67F3E0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F3DA49-CE6E-9DD5-53A5-BE4261C93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0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BFC37D-B8B2-A69A-5047-154847BC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CC4B2B-F4A7-B079-6681-F394E1E180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FB9AF58-5B7B-A52B-680F-AC347C85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8606DB-696A-0DCD-FE4C-114E85D3D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3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D15D36-901E-3841-5CF0-F70EF0A4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44F695-FB94-CC42-CA6F-9ED6535772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8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684B5B-FD94-54C6-BFCE-5A82852F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6C36C7-8997-F14E-23E5-7ED8AF10A4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4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УЧЕНЫЕ-ЮРИСТЫ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2025-08-06T09:03:20Z</dcterms:created>
  <dcterms:modified xsi:type="dcterms:W3CDTF">2025-08-06T09:03:20Z</dcterms:modified>
</cp:coreProperties>
</file>