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AC67BA7-99F6-E4AC-351F-7D8194208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709" y="785365"/>
            <a:ext cx="10640291" cy="2541431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6600" dirty="0">
                <a:latin typeface="Times New Roman" panose="02020603050405020304" pitchFamily="18" charset="0"/>
              </a:rPr>
            </a:b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Виртуальная выставка новых поступлений</a:t>
            </a:r>
            <a:endParaRPr lang="ru-RU" b="1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39F3C31-B390-0756-76D7-123EB6BB72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01.11.2024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9447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823855" y="124691"/>
            <a:ext cx="8071153" cy="4762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67.0я431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Позитивное право и моральные ценности общества: история, современность, перспективы : сборник статей по материалам межвузовской научной конференции, г. Москва, 18 мая 2023 г. / Университет прокуратуры Российской Федерации ; под общ. ред. И. В. Гончарова ; сост.: Ю. В. 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Нечипас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К. Л. Яковлев. — Москва : УП РФ, 2023. — 126,[1] с. — ISBN 978-5-94952-060-4.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3 : ЧЗ (1), АБ (2)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 статей практических и научных работников прокуратуры, правоохранительных органов, преподавателей, аспирантов, слушателей, магистрантов и студентов посвящен актуальным проблемам соотношения права и морали, их роли в формировании духовного мира личности, ее сознания и культуры, активной жизненной позиции.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2715C3-71EB-AB69-CA3A-4F79EBCC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37" y="274320"/>
            <a:ext cx="3499253" cy="507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4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74473" y="124690"/>
            <a:ext cx="8224663" cy="5779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 (2Р)121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Прокурорский надзор за исполнением законов об образовании при реализации национальных проектов : учебное пособие / И. И. Головко, О. Н. Коршунова, Ю. В. Морозова [и др.] ; ред. О. Н. Коршунова ; С.-Петербургский юридический институт (филиал) Университета прокуратуры Российской Федерации. — Санкт-Петербург :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УП РФ, 2023. — 103, [1] с. — (Правоприменение: теория и практика). —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99—103.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23 : ЧЗ (1), ОБЩ (1), АБ (21)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анализируются наиболее актуальные вопросы, возникающие при осуществлении прокурорского надзора за исполнением законов при реализации национального проекта «Образование». Представлены рекомендации по подготовке и проведению прокурорских проверок в данном 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поднаправлении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прокурорской деятельности, по обеспечению прокурором публичного интереса в судебном порядке.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пособии рассмотрены также уголовно-правовые аспекты защиты прокурором прав граждан и актуальные вопросы прокурорского надзора за исполнением законов при расследовании преступлений, совершаемых в сфере образовательной деятельности.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4DF95E-0DF4-F4B1-AE04-A0F30151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5" y="307569"/>
            <a:ext cx="3262438" cy="45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34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24102" y="124691"/>
            <a:ext cx="8207278" cy="5861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67.411(2Р)123.2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прокурорами процессуальных полномочий в арбитражном судопроизводстве : научно-практическое пособие / [М. В. Маматов, Е. В. Кремнева, И.А. Маслов, Е. Г. Трухмаева] ; Генеральная прокуратура Российской Федерации, Университет прокуратуры Российской Федерации. - Москва : Генер. прокуратура РФ : УП РФ, 2023. — 78, [1] с. —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75 —77. — ISBN 978-5-94952-055-0.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4 : АБ (3), ЧЗ (1)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научно-практическом пособии рассматриваются актуальные правовые и организационные вопросы участия прокурора в арбитражном судопроизводстве. Раскрыто содержание и анализируется практика использования прокурорами процессуально-правовых возможностей при обращении в арбитражные суды с исками (заявлениями) и при вступлении в дела, рассматриваемые арбитражными судами. Особое внимание уделено анализу опыта применения прокурорами новых полномочий, в том числе при противодействии легализации преступных доходов, а также по делам о несостоятельности (банкротстве).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Положения законодательства приведены по состоянию на 25 октября 2023 г.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E9738A-887F-99FA-8800-C7010EB6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20" y="324196"/>
            <a:ext cx="3345284" cy="48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24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32663" y="124691"/>
            <a:ext cx="8312726" cy="3774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67.411(2Р)1-1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Рябов, В. М. Трудные версты Московской прокуратуры : [историко-публицистическое издание] / В. М. Рябов. — Москва : Городец, 2019. — 429, [3] с. : фот. —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428—430. — ISBN 978-5-907085-13-8.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Повествование охватывает более чем двухвековой период истории московской прокуратуры, рассказывает о судьбах прокуроров и следователей. В издании представлены ранее неизвестные архивные документы, воспоминания современников, газетные и книжные публикации, а также записки судебного следователя по важнейшим делам Н. В. Сахарова, жившего и работавшего в середине и конце XIX века.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B80D67-54F2-80FD-44AE-4DAB37E30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11" y="257695"/>
            <a:ext cx="3240573" cy="476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62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15790" y="124691"/>
            <a:ext cx="8083346" cy="5486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67.403(2Р)213.1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Сенотрусова, Е. М. Институт предупреждения причинения вреда в российском гражданском праве : монография / Е. М. Сенотрусова ; Иркутский юридический институт (филиал) Университета прокуратуры Российской Федерации. — Иркутск : ИЮИ (ф) УП РФ, 2024. — 168, [1] с. —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132—163. — Прил.: с. 164—168.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3 : ЧЗ (1), АБ (2)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Монография посвящена исследованию института предупреждения причинения вреда по российскому гражданскому праву. Исследование подготовлено на основе научных работ отечественных и зарубежных ученых, действующего гражданского законодательства России и зарубежных стран, судебной практики и практики органов прокуратуры. Проанализированы правовая и социальная природа мер, направленных на предупреждение причинения вреда по российскому гражданскому праву, структура и механизм их реализации, основание и условия применения. Рассмотрен вопрос соотношения института предупреждения причинения вреда с иными правовыми явлениями.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EC035C-8E43-8044-0DAC-CDC12ECC3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65" y="257694"/>
            <a:ext cx="3365898" cy="47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6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24102" y="124691"/>
            <a:ext cx="8075034" cy="5153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67.916.8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Сотрудничество прокуратур в рамках Содружества Независимых Государств : учебное пособие / [В.В. Балдин, С. В. Горленко,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А. А. Дорогина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[и др.] ; под общ. ред.: В. П. Зимина, А. А. Тимошенко ; Университет прокуратуры Российской Федерации. — Москва : УП РФ, 2024. — 99, [1] с. —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98. — ISBN 978-5-94952-066-6.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2 : АБ (1), ЧЗ (1)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рассматриваются основные направления сотрудничества прокуратур государств – участников Содружества Независимых Государств. Авторы затрагивают вопросы деятельности Координационного совета генеральных прокуроров государств-участников СНГ, международного сотрудничества по вопросам экстрадиции и оказания правовой помощи.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пособие включены материалы, которые могут быть полезны при освоении дополнительных образовательных программ, предназначенных для обучения преимущественно практических работников органов прокуратуры.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58F260-C08A-63E6-A3B7-4FEABAA1B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44" y="232756"/>
            <a:ext cx="3376616" cy="515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49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840480" y="124691"/>
            <a:ext cx="7958655" cy="528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67.411(2Р)123.2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прокурора в административном судопроизводстве : коллективная монография / М. В. Маматов, Е. В. Кремнева,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И. А. Маслов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[и др.] ; Университет прокуратуры Российской Федерации. — Москва : УП РФ : Городец, 2024. — 412, [4] с. —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394—406. — Прил.: с. 407—413. — ISBN 978-5-907762-36-7.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коллективной монографии исследуются теоретико-правовые основы современного статуса прокурора в административном судопроизводстве, освещаются вопросы организации его работы (в том числе при доказывании), особенности участия прокуроров в рассмотрении судами отдельных категорий административных дел, а также при пересмотре судебных актов по административным делам. Не остались без внимания и ключевые аспекты защиты интересов прокуратуры в административном судопроизводстве.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06E5B2-82ED-53B6-4026-0F2BE54B0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1" y="329822"/>
            <a:ext cx="3456139" cy="489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72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24596" y="124691"/>
            <a:ext cx="8274539" cy="4169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67.411(2Р)123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прокурора в рассмотрении судами уголовных дел об экологических преступлениях : научно-практическое пособие / [П. А. Акименко, Е. В. Великая, К. В. 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Камчатов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[и др.] ; Университет прокуратуры Российской Федерации. — Москва : УП РФ, 2023. — 137, [1] с. —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12—136. — ISBN 978-5-94952-059-8.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4 : ЧЗ (1), ОБЩ (1), АБ (2)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пособии сделана попытка обобщить, проанализировать и систематизировать наиболее часто допускаемые органами предварительного расследования нарушения закона, сложности, возникающие у прокуроров при участии в рассмотрении судами уголовных дел об экологических преступлениях.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38A2F5-DD81-395C-0690-60E70CCEA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44" y="241069"/>
            <a:ext cx="3252056" cy="46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832168" y="124691"/>
            <a:ext cx="7966968" cy="3906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67.4я43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Актуальные проблемы юридической науки и практики: взгляд молодых ученых : сборник статей участников XV научно-практической конференции, г. Москва, 27 апреля 2023 г. / Университет прокуратуры Российской Федерации ; под ред.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Н. В.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Сальников. — Москва : УП РФ, 2023. — 143, [1] с.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ISBN 978-5-94952-058-1.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3 : ЧЗ (1), АБ (2)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статьях сборника рассматриваются проблемы прокурорской, правозащитной и правоохранительной деятельности, криминологии, криминалистики, уголовного и уголовно-процессуального права.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C47457-A86A-7A9F-19F2-7459534F3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274320"/>
            <a:ext cx="3201693" cy="463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32414" y="124691"/>
            <a:ext cx="8079971" cy="3906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67.408.3(2Р)я43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борьбы с преступностью : сборник научных трудов членов научного объединения «Криминология» / Университет прокуратуры Российской Федерации ; науч. ред. Р. В.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Жубрин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сост.: А. А. Литвинов, А. Д. Огородникова. — Выпуск 1. — Москва : УП РФ, 2024. — 73, [1] с. — ISBN 978-5-94952-068-0.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3 : ЧЗ (1), АБ (2)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 объединил труды как состоявшихся ученых и опытных исследователей – докторов и кандидатов юридических наук, так и авторов, лишь начинающих свой путь в науке.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D9270C-AA1D-B92E-9A8E-F7D899A21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290947"/>
            <a:ext cx="3327083" cy="48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3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91098" y="124691"/>
            <a:ext cx="8208037" cy="3840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67.411(2Р)1-1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Гальченко, А. И. От прокурора до «контрреволюционера» : монография / А. И. Гальченко. — Москва : Городец, 2022. — 714, [4] с. : ил. — (Библиотека М. К. 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Треушникова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—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 709—715. — ISBN 978-5-6048318-7-8.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монографии на основе архивных материалов и научных данных рассказывается о судьбах работников советской прокуратуры, в одночасье объявленных врагами народа. Подробно приводятся сведения о ходе расследования в отношении них уголовных дел о контрреволюционных преступлениях.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6BEC43-5B7E-D75D-939C-D54DBCE4D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1" y="266009"/>
            <a:ext cx="3259850" cy="477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9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40975" y="124691"/>
            <a:ext cx="8158161" cy="4498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67.408.1(2Р)132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Защита здоровья населения и общественной нравственности в уголовном праве: законодательный и правоприменительный аспекты : учебное пособие / В. Н. Бурлаков, Л. В. 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Готчина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Л. Н. Плоткина, В. В. Семенова. — Санкт-Петербург : Юридический центр, 2023. — 318, [2] с. — (Учебники и учебные пособия). —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конце глав. — ISBN 978-5-94201-844-3.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дана уголовно-правовая характеристика преступлений против здоровья населения и общественной нравственности (ст.ст.228-245 УК РФ), обозначен психологический аспект в оценке общественной опасности этих преступлений и подробно анализируются проблемы, возникающие в судебной практике.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88D69A-E5EF-B184-E593-EDE6A1111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1" y="310953"/>
            <a:ext cx="3133898" cy="456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24102" y="124691"/>
            <a:ext cx="8075033" cy="436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67.403(2Р)1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Зинченко, С. А. Право собственности (вещное,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невещное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управленческое): природа, статика, динамика : монография / С. А. Зинченко, В. В. Галов. —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Ростов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-на-Дону :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Профпресс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2015. — 133, [3] с. — ISBN 978-5-905468-43-8.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2 : ЧЗ (1), АБ (1)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монографии исследуются с теоретико-методологических и практически-прикладных позиций право собственности и производные права. Вещные, неимущественные и управленческие формы собственности раскрываются в плане их статики, динамики, пределов и ограничений. Особое внимание уделено институту фактического владения и права давностного владения.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ADCA7B-B29C-82F5-DBF3-E5FA472E0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" y="290946"/>
            <a:ext cx="342779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16284" y="124691"/>
            <a:ext cx="8528858" cy="5779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67.408.3(2Р)321 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Личность несовершеннолетнего преступника : монография / 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[Д. И. </a:t>
            </a:r>
            <a:r>
              <a:rPr lang="ru-RU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Ережипалиев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Р. В. </a:t>
            </a:r>
            <a:r>
              <a:rPr lang="ru-RU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Жубрин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Е. Н. Карабанова [и др.] ; под общ. ред. Р. В. </a:t>
            </a:r>
            <a:r>
              <a:rPr lang="ru-RU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Жубрина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; Университет прокуратуры Российской Федерации. — Москва : Проспект, 2024. — 375, [2] с. — (Прокуратура). — </a:t>
            </a:r>
            <a:r>
              <a:rPr lang="ru-RU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Библиогр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.: с. 295—310. — Прил.: с. 311—372. 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ISBN 978-5-392-41755-1.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1 : ЧЗ (1)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Монография представляет собой результат комплексного исследования личности несовершеннолетнего преступника, раскрывая особенности лиц, совершивших запрещенные уголовным законом деяния до достижения 18-летнего возраста, с позиций не только криминологии и уголовного права, но и психологии. В ней отражены методологические подходы к изучению личности несовершеннолетнего преступника в отечественной криминологии как современного, так и предшествующих периодов. На основе анализа данных правовой статистики, материалов изучения судебной и прокурорской практики, результатов проведенных опросов экспертов, законопослушных подростков и осужденных, отбывающих лишение свободы за совершение преступления в несовершеннолетнем возрасте, даются оценки современного состояния, структуры и динамики подростковой преступности, социально-демографические и психологические характеристики личности несовершеннолетнего преступника, современное состояние противодействия криминальной активности лиц, не достигших 18-летнего возраста, а также основные направления его совершенствования. 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Законодательство приведено по состоянию на 26 сентября 2023.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AB4B00-B7E6-64D9-C2F8-937C4A5E7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8" y="290946"/>
            <a:ext cx="3291616" cy="49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88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16284" y="124691"/>
            <a:ext cx="8282852" cy="357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67.4я43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Научная школа профессора В. П. Лаврова: история и современность (к 90-летию ученого) : сборник научных трудов, г. Москва, 26 сентября 2023 г. / Университет прокуратуры Российской Федерации ; сост. М. А. Васильева. — Москва : УП РФ, 2024. — 209, [1] с. — ISBN 978-5-94952-062-8.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Экземплярых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всего 2 : ЧЗ (1), АБ (1)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докладах участников конференции были рассмотрены актуальные криминалистические и уголовно-правовые вопрос, нашедшие отражение в научных трудах профессора В. П. Лаврова.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7195AC-141A-9311-FFAD-96E681CBF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257693"/>
            <a:ext cx="3167148" cy="456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70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99412" y="124691"/>
            <a:ext cx="8282960" cy="5882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67.411(2Р)1я431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прокурорской деятельности: традиции и инновации (Сухаревские чтения) (к 100-летию Великого практика и ученого А. Я. Сухарева) : сборник материалов IХ Всероссийской научно-практической конференции, г. Москва 6 октября 2023 г. / Университет прокуратуры Российской Федерации ; под общ. ред. Р. В. 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Жубрина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науч. ред. А. Ю. Винокуров ; сост.: О. В. Боброва [и др.]. — Москва : УП РФ, 2024. — 416, [2] с. — ISBN 978-5-94952-067-3.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4 : ЧЗ (1), АБ (3)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сборник включены доклады и выступления участников IX Всероссийской научно-практической конференции «Организация прокурорской деятельности: традиции и инновации (Сухаревские чтения) (к 100-летию великого практика и ученого А.Я. Сухарева)», проведенной в Университете прокуратуры Российской Федерации 6 октября 2023 г., а также рекомендации, выработанные по итогам обсуждения темы конференции. В работе научного собрания приняли участие представители Генеральной прокуратуры Российской Федерации, российских научных и образовательных организаций, слушатели Университета прокуратуры Российской Федерации.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4098B3-84FE-9239-5508-9558EA67F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50" y="282633"/>
            <a:ext cx="3262655" cy="472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87044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141</TotalTime>
  <Words>2315</Words>
  <Application>Microsoft Office PowerPoint</Application>
  <PresentationFormat>Широкоэкранный</PresentationFormat>
  <Paragraphs>70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Gill Sans MT</vt:lpstr>
      <vt:lpstr>Times New Roman</vt:lpstr>
      <vt:lpstr>Галерея</vt:lpstr>
      <vt:lpstr> Виртуальная выставка новых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a10</dc:creator>
  <cp:lastModifiedBy>a10</cp:lastModifiedBy>
  <cp:revision>47</cp:revision>
  <dcterms:created xsi:type="dcterms:W3CDTF">2024-07-15T14:02:03Z</dcterms:created>
  <dcterms:modified xsi:type="dcterms:W3CDTF">2024-10-30T13:31:06Z</dcterms:modified>
</cp:coreProperties>
</file>