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76" r:id="rId3"/>
    <p:sldId id="275" r:id="rId4"/>
    <p:sldId id="258" r:id="rId5"/>
    <p:sldId id="259" r:id="rId6"/>
    <p:sldId id="260" r:id="rId7"/>
    <p:sldId id="261" r:id="rId8"/>
    <p:sldId id="284" r:id="rId9"/>
    <p:sldId id="274" r:id="rId10"/>
    <p:sldId id="266" r:id="rId11"/>
    <p:sldId id="267" r:id="rId12"/>
    <p:sldId id="277" r:id="rId13"/>
    <p:sldId id="280" r:id="rId14"/>
    <p:sldId id="278" r:id="rId15"/>
    <p:sldId id="28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80795" autoAdjust="0"/>
  </p:normalViewPr>
  <p:slideViewPr>
    <p:cSldViewPr snapToGrid="0">
      <p:cViewPr varScale="1">
        <p:scale>
          <a:sx n="121" d="100"/>
          <a:sy n="121" d="100"/>
        </p:scale>
        <p:origin x="45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B9ABF-73A1-44B9-B651-D85B5385A710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E1ADEC-FEE9-4E2A-8193-019D88A80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996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1ADEC-FEE9-4E2A-8193-019D88A8061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554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1ADEC-FEE9-4E2A-8193-019D88A8061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963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1ADEC-FEE9-4E2A-8193-019D88A8061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351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4AC67BA7-99F6-E4AC-351F-7D8194208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709" y="785365"/>
            <a:ext cx="10640291" cy="2541431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6600" dirty="0">
                <a:latin typeface="Times New Roman" panose="02020603050405020304" pitchFamily="18" charset="0"/>
              </a:rPr>
            </a:br>
            <a:r>
              <a:rPr lang="ru-RU" sz="6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Виртуальная выставка новых поступлений</a:t>
            </a:r>
            <a:endParaRPr lang="ru-RU" b="1" dirty="0"/>
          </a:p>
        </p:txBody>
      </p:sp>
      <p:sp>
        <p:nvSpPr>
          <p:cNvPr id="8" name="Подзаголовок 7">
            <a:extLst>
              <a:ext uri="{FF2B5EF4-FFF2-40B4-BE49-F238E27FC236}">
                <a16:creationId xmlns:a16="http://schemas.microsoft.com/office/drawing/2014/main" id="{639F3C31-B390-0756-76D7-123EB6BB72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1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1.03.2026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94476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8378F6-8F88-3491-F382-187EA33A98EF}"/>
              </a:ext>
            </a:extLst>
          </p:cNvPr>
          <p:cNvSpPr txBox="1"/>
          <p:nvPr/>
        </p:nvSpPr>
        <p:spPr>
          <a:xfrm>
            <a:off x="3823855" y="124691"/>
            <a:ext cx="8071153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67.403(2Р)2-324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о сделке : комментарий к статьям 153-165.1, 181.1-181.5 и 190-194 Гражданского кодекса Российской Федерации / А. В.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Асосков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 В. Байбак, Р. С. Бевзенко [и др.] ; отв. ред. А. Г. Карапетов. — Москва : Статут, 2025. — 638, [2] с. — (Комментарии к Гражданскому законодательству #Глосса). —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конце ст. — ISBN 978-5-8354-2052-0.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1 : ЧЗ (1).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Настоящий комментарий поможет сориентироваться в проблемных вопросах применения положения ГК РФ о понятии сделки, специфике односторонних сделок и решений собраний, юридически значимых извещениях, форме сделки, её условиях и сроках. Авторы поставили перед собой задачу осветить максимальное число сложных и неоднозначных вопросов толкования и применения соответствующих норм ГК РФ, отразить накопившуюся практику их применения высшими судами.</a:t>
            </a: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831261-04CE-76E9-126D-5798C4B3D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47" y="219284"/>
            <a:ext cx="3492055" cy="5274999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2DD2CDDA-536A-D35C-335E-FD9CCC84A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102" y="4219575"/>
            <a:ext cx="1274708" cy="127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144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8378F6-8F88-3491-F382-187EA33A98EF}"/>
              </a:ext>
            </a:extLst>
          </p:cNvPr>
          <p:cNvSpPr txBox="1"/>
          <p:nvPr/>
        </p:nvSpPr>
        <p:spPr>
          <a:xfrm>
            <a:off x="3574473" y="124690"/>
            <a:ext cx="8224663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67.917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Пименова, С. Д. Обеспечительные меры в практике международных судов и трибуналов : монография / С. Д. Пименова ; Московский государственный университет им. М. В. Ломоносова, Юридический факультет. — Москва : Статут, 2023. — 190, [2] с. —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с. 161—191. — ISBN 978-5-8354-1899-2.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2 : ЧЗ (1), АБ (1).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монографии приводится общая характеристика и история развития института обеспечительных мер в международном правосудии. Подробно анализируются вопросы правового регулирования и практика применения обеспечительных мер как универсальными международными судами, так и региональными судами по правам человека. Отдельно рассматриваются вопросы применения обеспечительных мер судами интеграционных объединений и трибуналами по рассмотрению инвестиционных споров.</a:t>
            </a: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D0F1B9-ED6C-92BF-94FE-CBF6E655E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50" y="211402"/>
            <a:ext cx="3323447" cy="5006984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D1B40571-22A4-5161-6AFA-85C0DFE8E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297" y="4011995"/>
            <a:ext cx="1206391" cy="120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334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1A35B-4163-A279-824A-566D21A46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61779C3-A853-1AEA-605D-B490B004F64F}"/>
              </a:ext>
            </a:extLst>
          </p:cNvPr>
          <p:cNvSpPr txBox="1"/>
          <p:nvPr/>
        </p:nvSpPr>
        <p:spPr>
          <a:xfrm>
            <a:off x="3578774" y="203518"/>
            <a:ext cx="8379372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67.400(2Р)32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человека. Рабочая тетрадь : учебно-методическое пособие / Т. В. Алексеев, С. П. Жданов, Н. И. Крюкова [и др.] ; ред. Р. А. Курбанов ; Российский экономический университет. им. Г. В. Плеханова. — Москва : Проспект, 2024. — 167, [1] с. —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с. 159. — Прил.: с. 160—167. — ISBN 978-5-392-40399-8.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3 : ЧЗ (1), АБ (2).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Данное пособие может использоваться как самостоятельное учебно-методическое пособие для проведения практических и/или семинарских занятий, как дополнительный материал по конституционному праву, правам человека, международному гуманитарному праву.</a:t>
            </a: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812CAC-3436-AAC9-A5D6-4A3E94EA0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13" y="329642"/>
            <a:ext cx="3392203" cy="5101579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05B0AEF3-0EB6-13AD-A8DE-EF46D93C3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816" y="4177206"/>
            <a:ext cx="1254015" cy="125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081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B923D-8585-CE59-3887-49C6BC3E0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18C53FD-3855-AD4D-77F3-DEEA3E525665}"/>
              </a:ext>
            </a:extLst>
          </p:cNvPr>
          <p:cNvSpPr txBox="1"/>
          <p:nvPr/>
        </p:nvSpPr>
        <p:spPr>
          <a:xfrm>
            <a:off x="3574473" y="124690"/>
            <a:ext cx="8224663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67.413(2Р)72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Пушкарев, В. В. Прекращение уголовного преследования: вопросы теории и практики в деятельности органов предварительного расследования : монография / В. В. Пушкарев. — Москва :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Юрлитинформ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2025. — 159, [1] с. — (Уголовный процесс). —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с. 153—158. — ISBN 978-5-6054420-2-8.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4 : ЧЗ (1), АБ (3).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монографии исследованы истоки и эволюция института прекращения уголовного преследования, а также понятие и сущность данного института. Детально изучены основания прекращения уголовного преследования. Отдельным блоком раскрыты вопросы, касающиеся уголовно-процессуального порядка прекращения уголовного преследования, процессуальное оформление решения о прекращении уголовного преследования.</a:t>
            </a: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F95794-D564-AA89-C84C-69225B01A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69" y="244365"/>
            <a:ext cx="3300137" cy="4958255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D8542112-F21D-0283-224F-22C35E4B6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206" y="3948932"/>
            <a:ext cx="1253688" cy="125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206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DF1F6-9080-9665-56EF-697C33216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94C24C2-D389-E1EA-4765-47E7EF09F3B7}"/>
              </a:ext>
            </a:extLst>
          </p:cNvPr>
          <p:cNvSpPr txBox="1"/>
          <p:nvPr/>
        </p:nvSpPr>
        <p:spPr>
          <a:xfrm>
            <a:off x="3641834" y="124690"/>
            <a:ext cx="8157302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67.400.5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избирательные системы. Выпуск 20. Босния и Герцеговина, Марокко, Монголия / В. А. Ачкасов, М. С. Головин, А. Н. Бурова, П. Н. Дудин ; науч. ред. А. А. Автономов ; Центральная избирательная комиссия Российской Федерации, Российский центр обучения избирательным технологиям. — Москва : РЦОИТ, 2025. — 559, [1] с. — (Зарубежное и сравнительное избирательное право). —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конце разд. — ISBN 978-5-93639-102-6.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1 : ЧЗ (1).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работе исследуются избирательные и партийные системы, правовое регулирование избирательных процессов, системы избирательных органов, особенности избирательного законодательства, вопросы обеспечения избирательных прав граждан, выдвижение кандидатов, финансирование выборов.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71C39B-20D5-DFE7-ABC4-6733C6B43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86" y="291662"/>
            <a:ext cx="3431627" cy="5147441"/>
          </a:xfrm>
          <a:prstGeom prst="rect">
            <a:avLst/>
          </a:prstGeom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28D0C03D-ADFF-7499-50FF-AE53C8EE7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713" y="4151257"/>
            <a:ext cx="1287846" cy="128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270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04245-D7E6-6F08-E23A-D321ADA0B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5E5B3E-6288-72FC-DDB1-2A5D03C4DC18}"/>
              </a:ext>
            </a:extLst>
          </p:cNvPr>
          <p:cNvSpPr txBox="1"/>
          <p:nvPr/>
        </p:nvSpPr>
        <p:spPr>
          <a:xfrm>
            <a:off x="3775841" y="124690"/>
            <a:ext cx="8261131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67.916.8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Татаринов, М. К. Уголовная юрисдикция в международном уголовном праве : учебное пособие / М. К.  Татаринов ; Московский государственный институт международных отношений (университет). — Москва : Прометей, 2023. — 826, [2] с. — (Библиотека магистратуры «Международное сотрудничество в сфере правоохранительной деятельности и уголовной юстиции» ; выпуск 11). —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с. 768—821. — ISBN 978-5-00172-449-0.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1 : ЧЗ (1).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учебном пособии излагаются теоретические основы уголовной юрисдикции, анализируется терминология. В пособии не только демонстрируется многообразие подходов к юрисдикции, но и моделируются альтернативные существующим способы разрешения юрисдикционных вопросов.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97848E-4570-0D39-05A2-72858F696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28" y="252250"/>
            <a:ext cx="3506117" cy="516320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F023419-8F55-3B72-6254-436952C98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145" y="4043596"/>
            <a:ext cx="1371860" cy="137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849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80E5B-4C75-702D-6B31-EA1D7CD54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BAC3A78-BA26-3073-47F7-47E6CC6BB93A}"/>
              </a:ext>
            </a:extLst>
          </p:cNvPr>
          <p:cNvSpPr txBox="1"/>
          <p:nvPr/>
        </p:nvSpPr>
        <p:spPr>
          <a:xfrm>
            <a:off x="3857107" y="124691"/>
            <a:ext cx="7966968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67.401(2Р)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Административное право : учебник / А. В.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Юрковский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К. Н. Евдокимов, Е. Л. Иванова [и др.] ; под ред. А. В.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Юрковского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; Иркутский юридический институт (филиал) Университета прокуратуры Российской Федерации. — Иркутск : ИЮИ (ф) УП РФ, 2025. — 469, [1] с. —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с. 456—469. —ISBN 978-5-6054154-0-4.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3 : ЧЗ (1), АБ (2).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Представленная работа создана на основе обобщения российских материалов по проблемам административного права. В учебнике представлены материалы как научного, так и практико-прикладного характера по вопросам административного права, административной ответственности и административного процесса.</a:t>
            </a: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F52583-21E0-3625-3F41-76CD5006D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2" y="187753"/>
            <a:ext cx="3565835" cy="528288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5E40DFF-D20A-7E21-52CA-5A433D2B3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277" y="4277773"/>
            <a:ext cx="1192861" cy="119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114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492C7-E1F5-58FF-57EC-89E411038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02BCD74-FDE5-D13F-6E3B-707FB1CB00D2}"/>
              </a:ext>
            </a:extLst>
          </p:cNvPr>
          <p:cNvSpPr txBox="1"/>
          <p:nvPr/>
        </p:nvSpPr>
        <p:spPr>
          <a:xfrm>
            <a:off x="3832168" y="124691"/>
            <a:ext cx="7966968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67.412(2Р)23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Административное судопроизводство : учебник / Т. К. Андреева, В. В. Аргунов, Е. А. Борисова [и др.] ; под ред.: А. Ф. Воронова, В. В. Молчанова ; Московский государственный университет им. М. В. Ломоносова, Юридический факультет. — Москва : Статут, 2025. — 672, [2] с. — ISBN 978-5-8354-1976-0.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1 : ЧЗ (1).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учебнике освещается порядок административного судопроизводства в судах общей юрисдикции, в Верховном Суде Российской Федерации, излагаются основы теории административного судопроизводства, а также вопросы исполнения судебных актов по административным делам.</a:t>
            </a: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6E4F55-9865-E3B9-BA7A-E7E4AF99A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2" y="266581"/>
            <a:ext cx="3553494" cy="532180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47E7F6B-5170-07C7-4569-178C2BA30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616" y="4358837"/>
            <a:ext cx="1229545" cy="122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493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8378F6-8F88-3491-F382-187EA33A98EF}"/>
              </a:ext>
            </a:extLst>
          </p:cNvPr>
          <p:cNvSpPr txBox="1"/>
          <p:nvPr/>
        </p:nvSpPr>
        <p:spPr>
          <a:xfrm>
            <a:off x="3732414" y="124691"/>
            <a:ext cx="8079971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67.403(2Р)208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Акинфиева, В. В. Способы обеспечения исполнения обязательств : учебное пособие / В. В. Акинфиева, А. В. Степанченко. — 2-е изд.,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доп. — Москва : Статут, 2025. — 159, [3] с. —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с. 148—161. — ISBN 978-5-8354-2039-1.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3 : ЧЗ (1), АБ (2).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пособии рассмотрены способы обеспечения исполнения обязательств: неустойка, залог, удержание, поручительство, независимая гарантия, задаток, обеспечительный платеж, а также непоименованные способы обеспечения исполнения обязательств.</a:t>
            </a: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C32EE8-C3B5-8EF7-099B-AB6F4E34B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39" y="242934"/>
            <a:ext cx="3489619" cy="5219818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EAEE66FB-BB90-DF96-9010-6237DBD4E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158" y="4217277"/>
            <a:ext cx="1245475" cy="124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531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8378F6-8F88-3491-F382-187EA33A98EF}"/>
              </a:ext>
            </a:extLst>
          </p:cNvPr>
          <p:cNvSpPr txBox="1"/>
          <p:nvPr/>
        </p:nvSpPr>
        <p:spPr>
          <a:xfrm>
            <a:off x="3591098" y="124691"/>
            <a:ext cx="8208037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67.93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Алешина, А. В. Международное частное право в таблицах и схемах : учебное пособие / А. В. Алешина, В. А. Косовская. — Москва : Эксмо, 2022. — 382, [2] с. —(Изучаем право. Базовый уровень). —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конце тем. — ISBN 978-5-04-159027-7.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2 : ЧЗ (1), АБ (1).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Развёрнутые схемы и подробные таблицы позволяют наглядно увидеть логические системные связи изучаемой дисциплины, лучше понять и запомнить изложенную информацию.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F136C3-C4CE-D3D4-BD42-BFC0D33B9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57" y="268014"/>
            <a:ext cx="3386253" cy="5553242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D1192B80-E33B-8633-B631-A655EE182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610" y="4632553"/>
            <a:ext cx="1188703" cy="118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991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8378F6-8F88-3491-F382-187EA33A98EF}"/>
              </a:ext>
            </a:extLst>
          </p:cNvPr>
          <p:cNvSpPr txBox="1"/>
          <p:nvPr/>
        </p:nvSpPr>
        <p:spPr>
          <a:xfrm>
            <a:off x="3790604" y="124691"/>
            <a:ext cx="8121534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67.403(2Р)2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Громов, А. А. Обязательственное и договорное право : курс лекций / А. А. Громов, Н. В.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Тололаева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; Исследовательский центр частного права им. С. С. Алексеева при Президенте Российской Федерации. Российская школа частного права. — Москва : Статут, 2025. — 360, [2] с. —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начале лекции. — ISBN 978-5-8354-2080-3.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3 : ЧЗ (1), АБ (2).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Курс лекций освещает основные вопросы обязательственного и договорного права: исполнение обязательств, множественность должников в обязательстве, перемена лиц в обязательстве, прекращение обязательств. Рассмотрены вопросы свободы договора, несправедливые договорные условия, заключение договора, толкование.</a:t>
            </a: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18862E-E09F-F2E9-9E6F-CDD491C75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62" y="219284"/>
            <a:ext cx="3432377" cy="515675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4D51C62-8873-3623-0397-E8C25245F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239" y="4082940"/>
            <a:ext cx="1293101" cy="129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8378F6-8F88-3491-F382-187EA33A98EF}"/>
              </a:ext>
            </a:extLst>
          </p:cNvPr>
          <p:cNvSpPr txBox="1"/>
          <p:nvPr/>
        </p:nvSpPr>
        <p:spPr>
          <a:xfrm>
            <a:off x="3724102" y="124691"/>
            <a:ext cx="807503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66.0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Дугин, А. Г. Теория многополярного мира.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Плюриверсум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учебное пособие / А. Г. Дугин. — 2-е изд. — Москва : Академический проект, 2024. — 364, [1] с. —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с. 340—357. — ISBN 978-5-8291-4244-5.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2 : ЧЗ (1), АБ (1).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Данная работа представляет собой сочетание в едином целом трёх подходов: анализ, теория, проект. Аналитически это обзор феноменов и процессов, определяющих структуры и системные изменения современности в области международных отношений и геополитики. Даётся описание глобализации, однополярности, трансформаций, влияющих на мироустройство. Второй сред представляет собой построение теории многополярного мира. Теория многополярного мира дополняется в третьей части геополитической составляющей, где философский и культурологический, цивилизационный анализ дополняет и обосновывает политико-стратегические аспекты.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44ED52-71C6-9108-5CBF-A0CD048C3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11" y="293094"/>
            <a:ext cx="3454398" cy="5414022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8C5D291-7245-6C0E-4676-D48594FB4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509" y="4342741"/>
            <a:ext cx="1364375" cy="136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546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57D9B-B01D-B6E2-24C8-5AEEB29D1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6FAF45-CC2F-588B-D77E-BAF562ADB005}"/>
              </a:ext>
            </a:extLst>
          </p:cNvPr>
          <p:cNvSpPr txBox="1"/>
          <p:nvPr/>
        </p:nvSpPr>
        <p:spPr>
          <a:xfrm>
            <a:off x="3645200" y="124691"/>
            <a:ext cx="8399942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63.3(2Р)622.12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Куликов, В. М. Поныри — «Сталинград» Курской битвы / В. М. Куликов. — Курск : ИП Бабкина Г. П., 2022. — 377, [7] с. — ISBN 978-5-905354-64-9.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1 : ЧЗ (1).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Книга посвящена боям в 1943 году на северной фасе Курской дуги в районе железнодорожной станции Поныри. Посёлок и станция Поныри находились в центре обороны Курской битвы.</a:t>
            </a: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7EA006-0FD2-85AA-9FEF-88EF65FE8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58" y="258698"/>
            <a:ext cx="3423798" cy="5527247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FCB9D836-9AB9-F704-C08F-E04E05FFC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656" y="4492516"/>
            <a:ext cx="1293429" cy="129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871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66797-EF20-AC7A-749E-C8978E305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FEB368-F4F9-6BA3-6A3A-915504C77E7F}"/>
              </a:ext>
            </a:extLst>
          </p:cNvPr>
          <p:cNvSpPr txBox="1"/>
          <p:nvPr/>
        </p:nvSpPr>
        <p:spPr>
          <a:xfrm>
            <a:off x="3724102" y="116378"/>
            <a:ext cx="8207278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67.408.1(2Р)142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Никонов, П В. Уголовно-правовые основы противодействия преступлениям, связанным с дачей и получением взятки и иными видами незаконного вознаграждения : монография / П. В. Никонов ; Иркутский юридический институт (филиал) Университета прокуратуры Российской Федерации. — Иркутск : ИЮИ (ф) УП РФ, 2025. — 172, [1] с. —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с. 124—132. — Прил.: с. 133—172. — ISBN 978-5-6054154-3-5.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Экземпляры: всего 3 : ЧЗ (1), АБ (2).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монографии рассмотрены актуальные проблемы уголовно-правового противодействия преступлениям, связанным с дачей и получением взятки и иными видами незаконного вознаграждения. С учетом современного состояния исследуемого вида преступности, этапов и направлении̮ развития уголовного законодательства в рассматриваемой сфере, проанализированы теоретические и прикладные проблемы квалификации преступлении̮, связанных с незаконным вознаграждением и предложены способы их решения, в том числе, связанные с совершенствованием законодательных конструкции̮ уголовно-правовых норм. Определены особенности назначения наказания за преступления, связанные с дачей и получением взятки и иными видами незаконного вознаграждения.</a:t>
            </a: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487471-6C0B-C70B-68F9-72F2D6426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28" y="299545"/>
            <a:ext cx="3386676" cy="4997669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8933C69-09DB-298D-E1D2-F97072264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28" y="4004113"/>
            <a:ext cx="1293101" cy="129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711402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2248</TotalTime>
  <Words>1823</Words>
  <Application>Microsoft Office PowerPoint</Application>
  <PresentationFormat>Широкоэкранный</PresentationFormat>
  <Paragraphs>89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Gill Sans MT</vt:lpstr>
      <vt:lpstr>Times New Roman</vt:lpstr>
      <vt:lpstr>Галерея</vt:lpstr>
      <vt:lpstr> Виртуальная выставка новых поступлений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a10</dc:creator>
  <cp:lastModifiedBy>a10</cp:lastModifiedBy>
  <cp:revision>228</cp:revision>
  <dcterms:created xsi:type="dcterms:W3CDTF">2024-07-15T14:02:03Z</dcterms:created>
  <dcterms:modified xsi:type="dcterms:W3CDTF">2026-03-03T08:00:50Z</dcterms:modified>
</cp:coreProperties>
</file>